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6"/>
  </p:notesMasterIdLst>
  <p:handoutMasterIdLst>
    <p:handoutMasterId r:id="rId37"/>
  </p:handoutMasterIdLst>
  <p:sldIdLst>
    <p:sldId id="265" r:id="rId3"/>
    <p:sldId id="310" r:id="rId4"/>
    <p:sldId id="311" r:id="rId5"/>
    <p:sldId id="341" r:id="rId6"/>
    <p:sldId id="342" r:id="rId7"/>
    <p:sldId id="337" r:id="rId8"/>
    <p:sldId id="338" r:id="rId9"/>
    <p:sldId id="320" r:id="rId10"/>
    <p:sldId id="333" r:id="rId11"/>
    <p:sldId id="313" r:id="rId12"/>
    <p:sldId id="351" r:id="rId13"/>
    <p:sldId id="331" r:id="rId14"/>
    <p:sldId id="332" r:id="rId15"/>
    <p:sldId id="348" r:id="rId16"/>
    <p:sldId id="345" r:id="rId17"/>
    <p:sldId id="349" r:id="rId18"/>
    <p:sldId id="346" r:id="rId19"/>
    <p:sldId id="343" r:id="rId20"/>
    <p:sldId id="347" r:id="rId21"/>
    <p:sldId id="312" r:id="rId22"/>
    <p:sldId id="329" r:id="rId23"/>
    <p:sldId id="324" r:id="rId24"/>
    <p:sldId id="325" r:id="rId25"/>
    <p:sldId id="326" r:id="rId26"/>
    <p:sldId id="327" r:id="rId27"/>
    <p:sldId id="334" r:id="rId28"/>
    <p:sldId id="328" r:id="rId29"/>
    <p:sldId id="344" r:id="rId30"/>
    <p:sldId id="339" r:id="rId31"/>
    <p:sldId id="335" r:id="rId32"/>
    <p:sldId id="336" r:id="rId33"/>
    <p:sldId id="350" r:id="rId34"/>
    <p:sldId id="319" r:id="rId35"/>
  </p:sldIdLst>
  <p:sldSz cx="12188825" cy="6858000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36" autoAdjust="0"/>
    <p:restoredTop sz="94629" autoAdjust="0"/>
  </p:normalViewPr>
  <p:slideViewPr>
    <p:cSldViewPr showGuides="1">
      <p:cViewPr varScale="1">
        <p:scale>
          <a:sx n="74" d="100"/>
          <a:sy n="74" d="100"/>
        </p:scale>
        <p:origin x="-714" y="-90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gs" Target="tags/tag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ratio\Dropbox\Mech%20Lab%203\Example%20plot%20of%20wheelspeed%20and%20throttle%20position%20shift%20points.od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ratio\Dropbox\Mech%20Lab%203\LOGGER22.CSV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ratio\Dropbox\Mech%20Lab%203\Good%20engine%20speed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300" b="1"/>
            </a:pPr>
            <a:r>
              <a:rPr lang="en-US"/>
              <a:t>Wheel speed vs. throttle position at shift points</a:t>
            </a:r>
          </a:p>
        </c:rich>
      </c:tx>
      <c:layout>
        <c:manualLayout>
          <c:xMode val="edge"/>
          <c:yMode val="edge"/>
          <c:x val="0.18632397163711623"/>
          <c:y val="3.517026183861691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1081338047029832E-2"/>
          <c:y val="0.18212354259849192"/>
          <c:w val="0.65066724457607938"/>
          <c:h val="0.7198377664591586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to second shift points</c:v>
                </c:pt>
              </c:strCache>
            </c:strRef>
          </c:tx>
          <c:spPr>
            <a:ln>
              <a:noFill/>
            </a:ln>
          </c:spPr>
          <c:marker>
            <c:symbol val="diamond"/>
            <c:size val="5"/>
          </c:marker>
          <c:trendline>
            <c:spPr>
              <a:ln>
                <a:solidFill>
                  <a:srgbClr val="999999"/>
                </a:solidFill>
              </a:ln>
            </c:spPr>
            <c:trendlineType val="exp"/>
            <c:dispRSqr val="0"/>
            <c:dispEq val="0"/>
          </c:trendline>
          <c:xVal>
            <c:numRef>
              <c:f>Sheet1!$A$2:$A$12</c:f>
              <c:numCache>
                <c:formatCode>General</c:formatCode>
                <c:ptCount val="11"/>
                <c:pt idx="0">
                  <c:v>25</c:v>
                </c:pt>
                <c:pt idx="1">
                  <c:v>50</c:v>
                </c:pt>
                <c:pt idx="2">
                  <c:v>75</c:v>
                </c:pt>
                <c:pt idx="3">
                  <c:v>100</c:v>
                </c:pt>
                <c:pt idx="4">
                  <c:v>125</c:v>
                </c:pt>
                <c:pt idx="5">
                  <c:v>150</c:v>
                </c:pt>
                <c:pt idx="6">
                  <c:v>175</c:v>
                </c:pt>
                <c:pt idx="7">
                  <c:v>200</c:v>
                </c:pt>
              </c:numCache>
            </c:numRef>
          </c:xVal>
          <c:yVal>
            <c:numRef>
              <c:f>Sheet1!$B$2:$B$12</c:f>
              <c:numCache>
                <c:formatCode>General</c:formatCode>
                <c:ptCount val="11"/>
                <c:pt idx="0">
                  <c:v>103.314845306683</c:v>
                </c:pt>
                <c:pt idx="1">
                  <c:v>118.40254166877401</c:v>
                </c:pt>
                <c:pt idx="2">
                  <c:v>135.49914146181999</c:v>
                </c:pt>
                <c:pt idx="3">
                  <c:v>154.87212707001299</c:v>
                </c:pt>
                <c:pt idx="4">
                  <c:v>176.82459574322201</c:v>
                </c:pt>
                <c:pt idx="5">
                  <c:v>201.700001661268</c:v>
                </c:pt>
                <c:pt idx="6">
                  <c:v>229.88752939670999</c:v>
                </c:pt>
                <c:pt idx="7">
                  <c:v>261.828182845904</c:v>
                </c:pt>
                <c:pt idx="8">
                  <c:v>5.0000000000000001E-3</c:v>
                </c:pt>
                <c:pt idx="9">
                  <c:v>100</c:v>
                </c:pt>
                <c:pt idx="10">
                  <c:v>-10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second to third gear shift points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5"/>
          </c:marker>
          <c:trendline>
            <c:spPr>
              <a:ln>
                <a:solidFill>
                  <a:srgbClr val="666666"/>
                </a:solidFill>
              </a:ln>
            </c:spPr>
            <c:trendlineType val="exp"/>
            <c:dispRSqr val="0"/>
            <c:dispEq val="0"/>
          </c:trendline>
          <c:xVal>
            <c:numRef>
              <c:f>Sheet1!$A$2:$A$12</c:f>
              <c:numCache>
                <c:formatCode>General</c:formatCode>
                <c:ptCount val="11"/>
                <c:pt idx="0">
                  <c:v>25</c:v>
                </c:pt>
                <c:pt idx="1">
                  <c:v>50</c:v>
                </c:pt>
                <c:pt idx="2">
                  <c:v>75</c:v>
                </c:pt>
                <c:pt idx="3">
                  <c:v>100</c:v>
                </c:pt>
                <c:pt idx="4">
                  <c:v>125</c:v>
                </c:pt>
                <c:pt idx="5">
                  <c:v>150</c:v>
                </c:pt>
                <c:pt idx="6">
                  <c:v>175</c:v>
                </c:pt>
                <c:pt idx="7">
                  <c:v>200</c:v>
                </c:pt>
              </c:numCache>
            </c:numRef>
          </c:xVal>
          <c:yVal>
            <c:numRef>
              <c:f>Sheet1!$C$2:$C$12</c:f>
              <c:numCache>
                <c:formatCode>General</c:formatCode>
                <c:ptCount val="11"/>
                <c:pt idx="0">
                  <c:v>212.36684854565701</c:v>
                </c:pt>
                <c:pt idx="1">
                  <c:v>249.971761515201</c:v>
                </c:pt>
                <c:pt idx="2">
                  <c:v>293.66243709803399</c:v>
                </c:pt>
                <c:pt idx="3">
                  <c:v>344.42376007810202</c:v>
                </c:pt>
                <c:pt idx="4">
                  <c:v>403.40000332253499</c:v>
                </c:pt>
                <c:pt idx="5">
                  <c:v>471.92062223138998</c:v>
                </c:pt>
                <c:pt idx="6">
                  <c:v>551.53022361263299</c:v>
                </c:pt>
                <c:pt idx="7">
                  <c:v>644.02338454730898</c:v>
                </c:pt>
                <c:pt idx="8">
                  <c:v>6.0000000000000001E-3</c:v>
                </c:pt>
                <c:pt idx="9">
                  <c:v>200</c:v>
                </c:pt>
                <c:pt idx="10">
                  <c:v>-20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third to fourth gear shift points</c:v>
                </c:pt>
              </c:strCache>
            </c:strRef>
          </c:tx>
          <c:spPr>
            <a:ln>
              <a:noFill/>
            </a:ln>
          </c:spPr>
          <c:marker>
            <c:symbol val="triangle"/>
            <c:size val="5"/>
          </c:marker>
          <c:trendline>
            <c:spPr>
              <a:ln>
                <a:solidFill>
                  <a:srgbClr val="333333"/>
                </a:solidFill>
              </a:ln>
            </c:spPr>
            <c:trendlineType val="exp"/>
            <c:dispRSqr val="0"/>
            <c:dispEq val="0"/>
          </c:trendline>
          <c:xVal>
            <c:numRef>
              <c:f>Sheet1!$A$2:$A$12</c:f>
              <c:numCache>
                <c:formatCode>General</c:formatCode>
                <c:ptCount val="11"/>
                <c:pt idx="0">
                  <c:v>25</c:v>
                </c:pt>
                <c:pt idx="1">
                  <c:v>50</c:v>
                </c:pt>
                <c:pt idx="2">
                  <c:v>75</c:v>
                </c:pt>
                <c:pt idx="3">
                  <c:v>100</c:v>
                </c:pt>
                <c:pt idx="4">
                  <c:v>125</c:v>
                </c:pt>
                <c:pt idx="5">
                  <c:v>150</c:v>
                </c:pt>
                <c:pt idx="6">
                  <c:v>175</c:v>
                </c:pt>
                <c:pt idx="7">
                  <c:v>200</c:v>
                </c:pt>
              </c:numCache>
            </c:numRef>
          </c:xVal>
          <c:yVal>
            <c:numRef>
              <c:f>Sheet1!$D$2:$D$12</c:f>
              <c:numCache>
                <c:formatCode>General</c:formatCode>
                <c:ptCount val="11"/>
                <c:pt idx="0">
                  <c:v>267.81155415308899</c:v>
                </c:pt>
                <c:pt idx="1">
                  <c:v>324.76688714831403</c:v>
                </c:pt>
                <c:pt idx="2">
                  <c:v>392.61471209477298</c:v>
                </c:pt>
                <c:pt idx="3">
                  <c:v>473.43817686761901</c:v>
                </c:pt>
                <c:pt idx="4">
                  <c:v>569.71882349177497</c:v>
                </c:pt>
                <c:pt idx="5">
                  <c:v>684.41277951579104</c:v>
                </c:pt>
                <c:pt idx="6">
                  <c:v>821.04152069770498</c:v>
                </c:pt>
                <c:pt idx="7">
                  <c:v>983.79999171116901</c:v>
                </c:pt>
                <c:pt idx="8">
                  <c:v>7.0000000000000001E-3</c:v>
                </c:pt>
                <c:pt idx="9">
                  <c:v>250</c:v>
                </c:pt>
                <c:pt idx="10">
                  <c:v>-30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fourth to fifth gear shift points</c:v>
                </c:pt>
              </c:strCache>
            </c:strRef>
          </c:tx>
          <c:spPr>
            <a:ln>
              <a:noFill/>
            </a:ln>
          </c:spPr>
          <c:marker>
            <c:symbol val="x"/>
            <c:size val="5"/>
          </c:marker>
          <c:trendline>
            <c:trendlineType val="exp"/>
            <c:dispRSqr val="0"/>
            <c:dispEq val="0"/>
          </c:trendline>
          <c:xVal>
            <c:numRef>
              <c:f>Sheet1!$A$2:$A$12</c:f>
              <c:numCache>
                <c:formatCode>General</c:formatCode>
                <c:ptCount val="11"/>
                <c:pt idx="0">
                  <c:v>25</c:v>
                </c:pt>
                <c:pt idx="1">
                  <c:v>50</c:v>
                </c:pt>
                <c:pt idx="2">
                  <c:v>75</c:v>
                </c:pt>
                <c:pt idx="3">
                  <c:v>100</c:v>
                </c:pt>
                <c:pt idx="4">
                  <c:v>125</c:v>
                </c:pt>
                <c:pt idx="5">
                  <c:v>150</c:v>
                </c:pt>
                <c:pt idx="6">
                  <c:v>175</c:v>
                </c:pt>
                <c:pt idx="7">
                  <c:v>200</c:v>
                </c:pt>
              </c:numCache>
            </c:numRef>
          </c:xVal>
          <c:yVal>
            <c:numRef>
              <c:f>Sheet1!$E$2:$E$12</c:f>
              <c:numCache>
                <c:formatCode>General</c:formatCode>
                <c:ptCount val="11"/>
                <c:pt idx="0">
                  <c:v>326.420827448051</c:v>
                </c:pt>
                <c:pt idx="1">
                  <c:v>407.54740929238102</c:v>
                </c:pt>
                <c:pt idx="2">
                  <c:v>506.635640117153</c:v>
                </c:pt>
                <c:pt idx="3">
                  <c:v>627.66227854774002</c:v>
                </c:pt>
                <c:pt idx="4">
                  <c:v>775.48454853771398</c:v>
                </c:pt>
                <c:pt idx="5">
                  <c:v>956.03507682096404</c:v>
                </c:pt>
                <c:pt idx="6">
                  <c:v>1176.5599900534</c:v>
                </c:pt>
                <c:pt idx="7">
                  <c:v>1445.90972731853</c:v>
                </c:pt>
                <c:pt idx="8">
                  <c:v>8.0000000000000002E-3</c:v>
                </c:pt>
                <c:pt idx="9">
                  <c:v>300</c:v>
                </c:pt>
                <c:pt idx="10">
                  <c:v>-40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900160"/>
        <c:axId val="69069440"/>
      </c:scatterChart>
      <c:valAx>
        <c:axId val="69069440"/>
        <c:scaling>
          <c:orientation val="minMax"/>
        </c:scaling>
        <c:delete val="0"/>
        <c:axPos val="l"/>
        <c:majorGridlines>
          <c:spPr>
            <a:ln>
              <a:solidFill>
                <a:srgbClr val="B3B3B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900" b="1"/>
                </a:pPr>
                <a:r>
                  <a:rPr lang="en-US"/>
                  <a:t>Wheel speed</a:t>
                </a:r>
              </a:p>
            </c:rich>
          </c:tx>
          <c:layout>
            <c:manualLayout>
              <c:xMode val="edge"/>
              <c:yMode val="edge"/>
              <c:x val="2.8189261828864307E-2"/>
              <c:y val="0.64045687738229207"/>
            </c:manualLayout>
          </c:layout>
          <c:overlay val="0"/>
        </c:title>
        <c:numFmt formatCode="General" sourceLinked="1"/>
        <c:majorTickMark val="none"/>
        <c:minorTickMark val="none"/>
        <c:tickLblPos val="none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/>
            </a:pPr>
            <a:endParaRPr lang="en-US"/>
          </a:p>
        </c:txPr>
        <c:crossAx val="67900160"/>
        <c:crosses val="autoZero"/>
        <c:crossBetween val="midCat"/>
      </c:valAx>
      <c:valAx>
        <c:axId val="679001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00" b="1"/>
                </a:pPr>
                <a:r>
                  <a:rPr lang="en-US"/>
                  <a:t>throttle position</a:t>
                </a:r>
              </a:p>
            </c:rich>
          </c:tx>
          <c:layout>
            <c:manualLayout>
              <c:xMode val="edge"/>
              <c:yMode val="edge"/>
              <c:x val="0.33558479297230703"/>
              <c:y val="0.93046368697107185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/>
            </a:pPr>
            <a:endParaRPr lang="en-US"/>
          </a:p>
        </c:txPr>
        <c:crossAx val="69069440"/>
        <c:crosses val="autoZero"/>
        <c:crossBetween val="midCat"/>
      </c:valAx>
      <c:spPr>
        <a:noFill/>
        <a:ln>
          <a:solidFill>
            <a:srgbClr val="B3B3B3"/>
          </a:solidFill>
          <a:prstDash val="solid"/>
        </a:ln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74194683233403169"/>
          <c:y val="0.1345031755014777"/>
          <c:w val="0.21678260974258953"/>
          <c:h val="0.66550965226686776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800" b="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First </a:t>
            </a:r>
            <a:r>
              <a:rPr lang="en-US" dirty="0" smtClean="0"/>
              <a:t>Engine</a:t>
            </a:r>
            <a:r>
              <a:rPr lang="en-US" baseline="0" dirty="0" smtClean="0"/>
              <a:t> </a:t>
            </a:r>
            <a:r>
              <a:rPr lang="en-US" dirty="0" smtClean="0"/>
              <a:t>speed </a:t>
            </a:r>
            <a:r>
              <a:rPr lang="en-US" dirty="0"/>
              <a:t>sensor Data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015507436570428"/>
          <c:y val="0.16702573636628754"/>
          <c:w val="0.6778864829396325"/>
          <c:h val="0.71699438611840183"/>
        </c:manualLayout>
      </c:layout>
      <c:scatterChart>
        <c:scatterStyle val="lineMarker"/>
        <c:varyColors val="0"/>
        <c:ser>
          <c:idx val="0"/>
          <c:order val="0"/>
          <c:tx>
            <c:v>First wheel speed sensor Data</c:v>
          </c:tx>
          <c:spPr>
            <a:ln w="28575">
              <a:noFill/>
            </a:ln>
          </c:spPr>
          <c:xVal>
            <c:numRef>
              <c:f>LOGGER22!$A$46:$A$528</c:f>
              <c:numCache>
                <c:formatCode>General</c:formatCode>
                <c:ptCount val="483"/>
                <c:pt idx="0">
                  <c:v>5224</c:v>
                </c:pt>
                <c:pt idx="1">
                  <c:v>5327</c:v>
                </c:pt>
                <c:pt idx="2">
                  <c:v>5459</c:v>
                </c:pt>
                <c:pt idx="3">
                  <c:v>5568</c:v>
                </c:pt>
                <c:pt idx="4">
                  <c:v>5670</c:v>
                </c:pt>
                <c:pt idx="5">
                  <c:v>5773</c:v>
                </c:pt>
                <c:pt idx="6">
                  <c:v>5876</c:v>
                </c:pt>
                <c:pt idx="7">
                  <c:v>5979</c:v>
                </c:pt>
                <c:pt idx="8">
                  <c:v>6081</c:v>
                </c:pt>
                <c:pt idx="9">
                  <c:v>6184</c:v>
                </c:pt>
                <c:pt idx="10">
                  <c:v>6287</c:v>
                </c:pt>
                <c:pt idx="11">
                  <c:v>6389</c:v>
                </c:pt>
                <c:pt idx="12">
                  <c:v>6514</c:v>
                </c:pt>
                <c:pt idx="13">
                  <c:v>6623</c:v>
                </c:pt>
                <c:pt idx="14">
                  <c:v>6725</c:v>
                </c:pt>
                <c:pt idx="15">
                  <c:v>6828</c:v>
                </c:pt>
                <c:pt idx="16">
                  <c:v>6931</c:v>
                </c:pt>
                <c:pt idx="17">
                  <c:v>7033</c:v>
                </c:pt>
                <c:pt idx="18">
                  <c:v>7136</c:v>
                </c:pt>
                <c:pt idx="19">
                  <c:v>7239</c:v>
                </c:pt>
                <c:pt idx="20">
                  <c:v>7342</c:v>
                </c:pt>
                <c:pt idx="21">
                  <c:v>7445</c:v>
                </c:pt>
                <c:pt idx="22">
                  <c:v>7569</c:v>
                </c:pt>
                <c:pt idx="23">
                  <c:v>7677</c:v>
                </c:pt>
                <c:pt idx="24">
                  <c:v>7780</c:v>
                </c:pt>
                <c:pt idx="25">
                  <c:v>7883</c:v>
                </c:pt>
                <c:pt idx="26">
                  <c:v>7986</c:v>
                </c:pt>
                <c:pt idx="27">
                  <c:v>8088</c:v>
                </c:pt>
                <c:pt idx="28">
                  <c:v>8200</c:v>
                </c:pt>
                <c:pt idx="29">
                  <c:v>8302</c:v>
                </c:pt>
                <c:pt idx="30">
                  <c:v>8404</c:v>
                </c:pt>
                <c:pt idx="31">
                  <c:v>8508</c:v>
                </c:pt>
                <c:pt idx="32">
                  <c:v>8632</c:v>
                </c:pt>
                <c:pt idx="33">
                  <c:v>8740</c:v>
                </c:pt>
                <c:pt idx="34">
                  <c:v>8843</c:v>
                </c:pt>
                <c:pt idx="35">
                  <c:v>8946</c:v>
                </c:pt>
                <c:pt idx="36">
                  <c:v>9049</c:v>
                </c:pt>
                <c:pt idx="37">
                  <c:v>9151</c:v>
                </c:pt>
                <c:pt idx="38">
                  <c:v>9253</c:v>
                </c:pt>
                <c:pt idx="39">
                  <c:v>9357</c:v>
                </c:pt>
                <c:pt idx="40">
                  <c:v>9459</c:v>
                </c:pt>
                <c:pt idx="41">
                  <c:v>9562</c:v>
                </c:pt>
                <c:pt idx="42">
                  <c:v>9687</c:v>
                </c:pt>
                <c:pt idx="43">
                  <c:v>9795</c:v>
                </c:pt>
                <c:pt idx="44">
                  <c:v>9897</c:v>
                </c:pt>
                <c:pt idx="45">
                  <c:v>10000</c:v>
                </c:pt>
                <c:pt idx="46">
                  <c:v>10103</c:v>
                </c:pt>
                <c:pt idx="47">
                  <c:v>10206</c:v>
                </c:pt>
                <c:pt idx="48">
                  <c:v>10308</c:v>
                </c:pt>
                <c:pt idx="49">
                  <c:v>10412</c:v>
                </c:pt>
                <c:pt idx="50">
                  <c:v>10514</c:v>
                </c:pt>
                <c:pt idx="51">
                  <c:v>10617</c:v>
                </c:pt>
                <c:pt idx="52">
                  <c:v>10741</c:v>
                </c:pt>
                <c:pt idx="53">
                  <c:v>10858</c:v>
                </c:pt>
                <c:pt idx="54">
                  <c:v>10960</c:v>
                </c:pt>
                <c:pt idx="55">
                  <c:v>11064</c:v>
                </c:pt>
                <c:pt idx="56">
                  <c:v>11166</c:v>
                </c:pt>
                <c:pt idx="57">
                  <c:v>11269</c:v>
                </c:pt>
                <c:pt idx="58">
                  <c:v>11372</c:v>
                </c:pt>
                <c:pt idx="59">
                  <c:v>11474</c:v>
                </c:pt>
                <c:pt idx="60">
                  <c:v>11578</c:v>
                </c:pt>
                <c:pt idx="61">
                  <c:v>11680</c:v>
                </c:pt>
                <c:pt idx="62">
                  <c:v>11805</c:v>
                </c:pt>
                <c:pt idx="63">
                  <c:v>11914</c:v>
                </c:pt>
                <c:pt idx="64">
                  <c:v>12016</c:v>
                </c:pt>
                <c:pt idx="65">
                  <c:v>12119</c:v>
                </c:pt>
                <c:pt idx="66">
                  <c:v>12222</c:v>
                </c:pt>
                <c:pt idx="67">
                  <c:v>12324</c:v>
                </c:pt>
                <c:pt idx="68">
                  <c:v>12428</c:v>
                </c:pt>
                <c:pt idx="69">
                  <c:v>12530</c:v>
                </c:pt>
                <c:pt idx="70">
                  <c:v>12634</c:v>
                </c:pt>
                <c:pt idx="71">
                  <c:v>12736</c:v>
                </c:pt>
                <c:pt idx="72">
                  <c:v>12861</c:v>
                </c:pt>
                <c:pt idx="73">
                  <c:v>12969</c:v>
                </c:pt>
                <c:pt idx="74">
                  <c:v>13072</c:v>
                </c:pt>
                <c:pt idx="75">
                  <c:v>13174</c:v>
                </c:pt>
                <c:pt idx="76">
                  <c:v>13278</c:v>
                </c:pt>
                <c:pt idx="77">
                  <c:v>13380</c:v>
                </c:pt>
                <c:pt idx="78">
                  <c:v>13492</c:v>
                </c:pt>
                <c:pt idx="79">
                  <c:v>13594</c:v>
                </c:pt>
                <c:pt idx="80">
                  <c:v>13697</c:v>
                </c:pt>
                <c:pt idx="81">
                  <c:v>13800</c:v>
                </c:pt>
                <c:pt idx="82">
                  <c:v>13925</c:v>
                </c:pt>
                <c:pt idx="83">
                  <c:v>14033</c:v>
                </c:pt>
                <c:pt idx="84">
                  <c:v>14136</c:v>
                </c:pt>
                <c:pt idx="85">
                  <c:v>14238</c:v>
                </c:pt>
                <c:pt idx="86">
                  <c:v>14342</c:v>
                </c:pt>
                <c:pt idx="87">
                  <c:v>14444</c:v>
                </c:pt>
                <c:pt idx="88">
                  <c:v>14547</c:v>
                </c:pt>
                <c:pt idx="89">
                  <c:v>14650</c:v>
                </c:pt>
                <c:pt idx="90">
                  <c:v>14753</c:v>
                </c:pt>
                <c:pt idx="91">
                  <c:v>14856</c:v>
                </c:pt>
                <c:pt idx="92">
                  <c:v>14981</c:v>
                </c:pt>
                <c:pt idx="93">
                  <c:v>15088</c:v>
                </c:pt>
                <c:pt idx="94">
                  <c:v>15192</c:v>
                </c:pt>
                <c:pt idx="95">
                  <c:v>15294</c:v>
                </c:pt>
                <c:pt idx="96">
                  <c:v>15397</c:v>
                </c:pt>
                <c:pt idx="97">
                  <c:v>15500</c:v>
                </c:pt>
                <c:pt idx="98">
                  <c:v>15602</c:v>
                </c:pt>
                <c:pt idx="99">
                  <c:v>15706</c:v>
                </c:pt>
                <c:pt idx="100">
                  <c:v>15808</c:v>
                </c:pt>
                <c:pt idx="101">
                  <c:v>15911</c:v>
                </c:pt>
                <c:pt idx="102">
                  <c:v>16053</c:v>
                </c:pt>
                <c:pt idx="103">
                  <c:v>16161</c:v>
                </c:pt>
                <c:pt idx="104">
                  <c:v>16264</c:v>
                </c:pt>
                <c:pt idx="105">
                  <c:v>16366</c:v>
                </c:pt>
                <c:pt idx="106">
                  <c:v>16470</c:v>
                </c:pt>
                <c:pt idx="107">
                  <c:v>16572</c:v>
                </c:pt>
                <c:pt idx="108">
                  <c:v>16675</c:v>
                </c:pt>
                <c:pt idx="109">
                  <c:v>16778</c:v>
                </c:pt>
                <c:pt idx="110">
                  <c:v>16880</c:v>
                </c:pt>
                <c:pt idx="111">
                  <c:v>16984</c:v>
                </c:pt>
                <c:pt idx="112">
                  <c:v>17107</c:v>
                </c:pt>
                <c:pt idx="113">
                  <c:v>17216</c:v>
                </c:pt>
                <c:pt idx="114">
                  <c:v>17318</c:v>
                </c:pt>
                <c:pt idx="115">
                  <c:v>17422</c:v>
                </c:pt>
                <c:pt idx="116">
                  <c:v>17524</c:v>
                </c:pt>
                <c:pt idx="117">
                  <c:v>17628</c:v>
                </c:pt>
                <c:pt idx="118">
                  <c:v>17730</c:v>
                </c:pt>
                <c:pt idx="119">
                  <c:v>17832</c:v>
                </c:pt>
                <c:pt idx="120">
                  <c:v>17936</c:v>
                </c:pt>
                <c:pt idx="121">
                  <c:v>18038</c:v>
                </c:pt>
                <c:pt idx="122">
                  <c:v>18163</c:v>
                </c:pt>
                <c:pt idx="123">
                  <c:v>18272</c:v>
                </c:pt>
                <c:pt idx="124">
                  <c:v>18374</c:v>
                </c:pt>
                <c:pt idx="125">
                  <c:v>18477</c:v>
                </c:pt>
                <c:pt idx="126">
                  <c:v>18580</c:v>
                </c:pt>
                <c:pt idx="127">
                  <c:v>18691</c:v>
                </c:pt>
                <c:pt idx="128">
                  <c:v>18794</c:v>
                </c:pt>
                <c:pt idx="129">
                  <c:v>18896</c:v>
                </c:pt>
                <c:pt idx="130">
                  <c:v>19000</c:v>
                </c:pt>
                <c:pt idx="131">
                  <c:v>19102</c:v>
                </c:pt>
                <c:pt idx="132">
                  <c:v>19228</c:v>
                </c:pt>
                <c:pt idx="133">
                  <c:v>19337</c:v>
                </c:pt>
                <c:pt idx="134">
                  <c:v>19439</c:v>
                </c:pt>
                <c:pt idx="135">
                  <c:v>19543</c:v>
                </c:pt>
                <c:pt idx="136">
                  <c:v>19645</c:v>
                </c:pt>
                <c:pt idx="137">
                  <c:v>19747</c:v>
                </c:pt>
                <c:pt idx="138">
                  <c:v>19851</c:v>
                </c:pt>
                <c:pt idx="139">
                  <c:v>19953</c:v>
                </c:pt>
                <c:pt idx="140">
                  <c:v>20057</c:v>
                </c:pt>
                <c:pt idx="141">
                  <c:v>20159</c:v>
                </c:pt>
                <c:pt idx="142">
                  <c:v>20284</c:v>
                </c:pt>
                <c:pt idx="143">
                  <c:v>20392</c:v>
                </c:pt>
                <c:pt idx="144">
                  <c:v>20495</c:v>
                </c:pt>
                <c:pt idx="145">
                  <c:v>20598</c:v>
                </c:pt>
                <c:pt idx="146">
                  <c:v>20701</c:v>
                </c:pt>
                <c:pt idx="147">
                  <c:v>20804</c:v>
                </c:pt>
                <c:pt idx="148">
                  <c:v>20907</c:v>
                </c:pt>
                <c:pt idx="149">
                  <c:v>21010</c:v>
                </c:pt>
                <c:pt idx="150">
                  <c:v>21112</c:v>
                </c:pt>
                <c:pt idx="151">
                  <c:v>21223</c:v>
                </c:pt>
                <c:pt idx="152">
                  <c:v>21359</c:v>
                </c:pt>
                <c:pt idx="153">
                  <c:v>21468</c:v>
                </c:pt>
                <c:pt idx="154">
                  <c:v>21570</c:v>
                </c:pt>
                <c:pt idx="155">
                  <c:v>21673</c:v>
                </c:pt>
                <c:pt idx="156">
                  <c:v>21776</c:v>
                </c:pt>
                <c:pt idx="157">
                  <c:v>21878</c:v>
                </c:pt>
                <c:pt idx="158">
                  <c:v>21982</c:v>
                </c:pt>
                <c:pt idx="159">
                  <c:v>22084</c:v>
                </c:pt>
                <c:pt idx="160">
                  <c:v>22188</c:v>
                </c:pt>
                <c:pt idx="161">
                  <c:v>22290</c:v>
                </c:pt>
                <c:pt idx="162">
                  <c:v>22415</c:v>
                </c:pt>
                <c:pt idx="163">
                  <c:v>22523</c:v>
                </c:pt>
                <c:pt idx="164">
                  <c:v>22626</c:v>
                </c:pt>
                <c:pt idx="165">
                  <c:v>22729</c:v>
                </c:pt>
                <c:pt idx="166">
                  <c:v>22832</c:v>
                </c:pt>
                <c:pt idx="167">
                  <c:v>22935</c:v>
                </c:pt>
                <c:pt idx="168">
                  <c:v>23037</c:v>
                </c:pt>
                <c:pt idx="169">
                  <c:v>23141</c:v>
                </c:pt>
                <c:pt idx="170">
                  <c:v>23243</c:v>
                </c:pt>
                <c:pt idx="171">
                  <c:v>23346</c:v>
                </c:pt>
                <c:pt idx="172">
                  <c:v>23471</c:v>
                </c:pt>
                <c:pt idx="173">
                  <c:v>23579</c:v>
                </c:pt>
                <c:pt idx="174">
                  <c:v>23682</c:v>
                </c:pt>
                <c:pt idx="175">
                  <c:v>23785</c:v>
                </c:pt>
                <c:pt idx="176">
                  <c:v>23896</c:v>
                </c:pt>
                <c:pt idx="177">
                  <c:v>23998</c:v>
                </c:pt>
                <c:pt idx="178">
                  <c:v>24101</c:v>
                </c:pt>
                <c:pt idx="179">
                  <c:v>24204</c:v>
                </c:pt>
                <c:pt idx="180">
                  <c:v>24307</c:v>
                </c:pt>
                <c:pt idx="181">
                  <c:v>24410</c:v>
                </c:pt>
                <c:pt idx="182">
                  <c:v>24536</c:v>
                </c:pt>
                <c:pt idx="183">
                  <c:v>24644</c:v>
                </c:pt>
                <c:pt idx="184">
                  <c:v>24747</c:v>
                </c:pt>
                <c:pt idx="185">
                  <c:v>24850</c:v>
                </c:pt>
                <c:pt idx="186">
                  <c:v>24952</c:v>
                </c:pt>
                <c:pt idx="187">
                  <c:v>25056</c:v>
                </c:pt>
                <c:pt idx="188">
                  <c:v>25158</c:v>
                </c:pt>
                <c:pt idx="189">
                  <c:v>25262</c:v>
                </c:pt>
                <c:pt idx="190">
                  <c:v>25364</c:v>
                </c:pt>
                <c:pt idx="191">
                  <c:v>25466</c:v>
                </c:pt>
                <c:pt idx="192">
                  <c:v>25591</c:v>
                </c:pt>
                <c:pt idx="193">
                  <c:v>25700</c:v>
                </c:pt>
                <c:pt idx="194">
                  <c:v>25802</c:v>
                </c:pt>
                <c:pt idx="195">
                  <c:v>25906</c:v>
                </c:pt>
                <c:pt idx="196">
                  <c:v>26008</c:v>
                </c:pt>
                <c:pt idx="197">
                  <c:v>26112</c:v>
                </c:pt>
                <c:pt idx="198">
                  <c:v>26214</c:v>
                </c:pt>
                <c:pt idx="199">
                  <c:v>26317</c:v>
                </c:pt>
                <c:pt idx="200">
                  <c:v>26428</c:v>
                </c:pt>
                <c:pt idx="201">
                  <c:v>26530</c:v>
                </c:pt>
                <c:pt idx="202">
                  <c:v>26656</c:v>
                </c:pt>
                <c:pt idx="203">
                  <c:v>26765</c:v>
                </c:pt>
                <c:pt idx="204">
                  <c:v>26867</c:v>
                </c:pt>
                <c:pt idx="205">
                  <c:v>26971</c:v>
                </c:pt>
                <c:pt idx="206">
                  <c:v>27073</c:v>
                </c:pt>
                <c:pt idx="207">
                  <c:v>27176</c:v>
                </c:pt>
                <c:pt idx="208">
                  <c:v>27279</c:v>
                </c:pt>
                <c:pt idx="209">
                  <c:v>27382</c:v>
                </c:pt>
                <c:pt idx="210">
                  <c:v>27485</c:v>
                </c:pt>
                <c:pt idx="211">
                  <c:v>27587</c:v>
                </c:pt>
                <c:pt idx="212">
                  <c:v>27712</c:v>
                </c:pt>
                <c:pt idx="213">
                  <c:v>27821</c:v>
                </c:pt>
                <c:pt idx="214">
                  <c:v>27923</c:v>
                </c:pt>
                <c:pt idx="215">
                  <c:v>28026</c:v>
                </c:pt>
                <c:pt idx="216">
                  <c:v>28129</c:v>
                </c:pt>
                <c:pt idx="217">
                  <c:v>28232</c:v>
                </c:pt>
                <c:pt idx="218">
                  <c:v>28335</c:v>
                </c:pt>
                <c:pt idx="219">
                  <c:v>28437</c:v>
                </c:pt>
                <c:pt idx="220">
                  <c:v>28540</c:v>
                </c:pt>
                <c:pt idx="221">
                  <c:v>28643</c:v>
                </c:pt>
                <c:pt idx="222">
                  <c:v>28768</c:v>
                </c:pt>
                <c:pt idx="223">
                  <c:v>28876</c:v>
                </c:pt>
                <c:pt idx="224">
                  <c:v>28987</c:v>
                </c:pt>
                <c:pt idx="225">
                  <c:v>29090</c:v>
                </c:pt>
                <c:pt idx="226">
                  <c:v>29193</c:v>
                </c:pt>
                <c:pt idx="227">
                  <c:v>29296</c:v>
                </c:pt>
                <c:pt idx="228">
                  <c:v>29399</c:v>
                </c:pt>
                <c:pt idx="229">
                  <c:v>29502</c:v>
                </c:pt>
                <c:pt idx="230">
                  <c:v>29604</c:v>
                </c:pt>
                <c:pt idx="231">
                  <c:v>29707</c:v>
                </c:pt>
                <c:pt idx="232">
                  <c:v>29833</c:v>
                </c:pt>
                <c:pt idx="233">
                  <c:v>29941</c:v>
                </c:pt>
                <c:pt idx="234">
                  <c:v>30044</c:v>
                </c:pt>
                <c:pt idx="235">
                  <c:v>30147</c:v>
                </c:pt>
                <c:pt idx="236">
                  <c:v>30249</c:v>
                </c:pt>
                <c:pt idx="237">
                  <c:v>30353</c:v>
                </c:pt>
                <c:pt idx="238">
                  <c:v>30455</c:v>
                </c:pt>
                <c:pt idx="239">
                  <c:v>30558</c:v>
                </c:pt>
                <c:pt idx="240">
                  <c:v>30661</c:v>
                </c:pt>
                <c:pt idx="241">
                  <c:v>30764</c:v>
                </c:pt>
                <c:pt idx="242">
                  <c:v>30888</c:v>
                </c:pt>
                <c:pt idx="243">
                  <c:v>30997</c:v>
                </c:pt>
                <c:pt idx="244">
                  <c:v>31099</c:v>
                </c:pt>
                <c:pt idx="245">
                  <c:v>31203</c:v>
                </c:pt>
                <c:pt idx="246">
                  <c:v>31305</c:v>
                </c:pt>
                <c:pt idx="247">
                  <c:v>31409</c:v>
                </c:pt>
                <c:pt idx="248">
                  <c:v>31511</c:v>
                </c:pt>
                <c:pt idx="249">
                  <c:v>31623</c:v>
                </c:pt>
                <c:pt idx="250">
                  <c:v>31725</c:v>
                </c:pt>
                <c:pt idx="251">
                  <c:v>31827</c:v>
                </c:pt>
                <c:pt idx="252">
                  <c:v>31954</c:v>
                </c:pt>
                <c:pt idx="253">
                  <c:v>32062</c:v>
                </c:pt>
                <c:pt idx="254">
                  <c:v>32165</c:v>
                </c:pt>
                <c:pt idx="255">
                  <c:v>32268</c:v>
                </c:pt>
                <c:pt idx="256">
                  <c:v>32370</c:v>
                </c:pt>
                <c:pt idx="257">
                  <c:v>32474</c:v>
                </c:pt>
                <c:pt idx="258">
                  <c:v>32576</c:v>
                </c:pt>
                <c:pt idx="259">
                  <c:v>32679</c:v>
                </c:pt>
                <c:pt idx="260">
                  <c:v>32782</c:v>
                </c:pt>
                <c:pt idx="261">
                  <c:v>32885</c:v>
                </c:pt>
                <c:pt idx="262">
                  <c:v>33009</c:v>
                </c:pt>
                <c:pt idx="263">
                  <c:v>33118</c:v>
                </c:pt>
                <c:pt idx="264">
                  <c:v>33221</c:v>
                </c:pt>
                <c:pt idx="265">
                  <c:v>33324</c:v>
                </c:pt>
                <c:pt idx="266">
                  <c:v>33426</c:v>
                </c:pt>
                <c:pt idx="267">
                  <c:v>33529</c:v>
                </c:pt>
                <c:pt idx="268">
                  <c:v>33632</c:v>
                </c:pt>
                <c:pt idx="269">
                  <c:v>33735</c:v>
                </c:pt>
                <c:pt idx="270">
                  <c:v>33838</c:v>
                </c:pt>
                <c:pt idx="271">
                  <c:v>33941</c:v>
                </c:pt>
                <c:pt idx="272">
                  <c:v>34065</c:v>
                </c:pt>
                <c:pt idx="273">
                  <c:v>34182</c:v>
                </c:pt>
                <c:pt idx="274">
                  <c:v>34284</c:v>
                </c:pt>
                <c:pt idx="275">
                  <c:v>34387</c:v>
                </c:pt>
                <c:pt idx="276">
                  <c:v>34490</c:v>
                </c:pt>
                <c:pt idx="277">
                  <c:v>34593</c:v>
                </c:pt>
                <c:pt idx="278">
                  <c:v>34696</c:v>
                </c:pt>
                <c:pt idx="279">
                  <c:v>34799</c:v>
                </c:pt>
                <c:pt idx="280">
                  <c:v>34902</c:v>
                </c:pt>
                <c:pt idx="281">
                  <c:v>35004</c:v>
                </c:pt>
                <c:pt idx="282">
                  <c:v>35130</c:v>
                </c:pt>
                <c:pt idx="283">
                  <c:v>35238</c:v>
                </c:pt>
                <c:pt idx="284">
                  <c:v>35341</c:v>
                </c:pt>
                <c:pt idx="285">
                  <c:v>35444</c:v>
                </c:pt>
                <c:pt idx="286">
                  <c:v>35547</c:v>
                </c:pt>
                <c:pt idx="287">
                  <c:v>35650</c:v>
                </c:pt>
                <c:pt idx="288">
                  <c:v>35752</c:v>
                </c:pt>
                <c:pt idx="289">
                  <c:v>35856</c:v>
                </c:pt>
                <c:pt idx="290">
                  <c:v>35958</c:v>
                </c:pt>
                <c:pt idx="291">
                  <c:v>36062</c:v>
                </c:pt>
                <c:pt idx="292">
                  <c:v>36186</c:v>
                </c:pt>
                <c:pt idx="293">
                  <c:v>36294</c:v>
                </c:pt>
                <c:pt idx="294">
                  <c:v>36397</c:v>
                </c:pt>
                <c:pt idx="295">
                  <c:v>36500</c:v>
                </c:pt>
                <c:pt idx="296">
                  <c:v>36602</c:v>
                </c:pt>
                <c:pt idx="297">
                  <c:v>36706</c:v>
                </c:pt>
                <c:pt idx="298">
                  <c:v>36827</c:v>
                </c:pt>
                <c:pt idx="299">
                  <c:v>36930</c:v>
                </c:pt>
                <c:pt idx="300">
                  <c:v>37032</c:v>
                </c:pt>
                <c:pt idx="301">
                  <c:v>37135</c:v>
                </c:pt>
                <c:pt idx="302">
                  <c:v>37262</c:v>
                </c:pt>
                <c:pt idx="303">
                  <c:v>37369</c:v>
                </c:pt>
                <c:pt idx="304">
                  <c:v>37472</c:v>
                </c:pt>
                <c:pt idx="305">
                  <c:v>37575</c:v>
                </c:pt>
                <c:pt idx="306">
                  <c:v>37678</c:v>
                </c:pt>
                <c:pt idx="307">
                  <c:v>37781</c:v>
                </c:pt>
                <c:pt idx="308">
                  <c:v>37883</c:v>
                </c:pt>
                <c:pt idx="309">
                  <c:v>37987</c:v>
                </c:pt>
                <c:pt idx="310">
                  <c:v>38089</c:v>
                </c:pt>
                <c:pt idx="311">
                  <c:v>38192</c:v>
                </c:pt>
                <c:pt idx="312">
                  <c:v>38317</c:v>
                </c:pt>
                <c:pt idx="313">
                  <c:v>38425</c:v>
                </c:pt>
                <c:pt idx="314">
                  <c:v>38528</c:v>
                </c:pt>
                <c:pt idx="315">
                  <c:v>38631</c:v>
                </c:pt>
                <c:pt idx="316">
                  <c:v>38733</c:v>
                </c:pt>
                <c:pt idx="317">
                  <c:v>38837</c:v>
                </c:pt>
                <c:pt idx="318">
                  <c:v>38939</c:v>
                </c:pt>
                <c:pt idx="319">
                  <c:v>39043</c:v>
                </c:pt>
                <c:pt idx="320">
                  <c:v>39145</c:v>
                </c:pt>
                <c:pt idx="321">
                  <c:v>39248</c:v>
                </c:pt>
                <c:pt idx="322">
                  <c:v>39383</c:v>
                </c:pt>
                <c:pt idx="323">
                  <c:v>39490</c:v>
                </c:pt>
                <c:pt idx="324">
                  <c:v>39593</c:v>
                </c:pt>
                <c:pt idx="325">
                  <c:v>39696</c:v>
                </c:pt>
                <c:pt idx="326">
                  <c:v>39798</c:v>
                </c:pt>
                <c:pt idx="327">
                  <c:v>39902</c:v>
                </c:pt>
                <c:pt idx="328">
                  <c:v>40004</c:v>
                </c:pt>
                <c:pt idx="329">
                  <c:v>40108</c:v>
                </c:pt>
                <c:pt idx="330">
                  <c:v>40210</c:v>
                </c:pt>
                <c:pt idx="331">
                  <c:v>40313</c:v>
                </c:pt>
                <c:pt idx="332">
                  <c:v>40437</c:v>
                </c:pt>
                <c:pt idx="333">
                  <c:v>40546</c:v>
                </c:pt>
                <c:pt idx="334">
                  <c:v>40649</c:v>
                </c:pt>
                <c:pt idx="335">
                  <c:v>40752</c:v>
                </c:pt>
                <c:pt idx="336">
                  <c:v>40854</c:v>
                </c:pt>
                <c:pt idx="337">
                  <c:v>40957</c:v>
                </c:pt>
                <c:pt idx="338">
                  <c:v>41060</c:v>
                </c:pt>
                <c:pt idx="339">
                  <c:v>41163</c:v>
                </c:pt>
                <c:pt idx="340">
                  <c:v>41266</c:v>
                </c:pt>
                <c:pt idx="341">
                  <c:v>41369</c:v>
                </c:pt>
                <c:pt idx="342">
                  <c:v>41493</c:v>
                </c:pt>
                <c:pt idx="343">
                  <c:v>41602</c:v>
                </c:pt>
                <c:pt idx="344">
                  <c:v>41704</c:v>
                </c:pt>
                <c:pt idx="345">
                  <c:v>41807</c:v>
                </c:pt>
                <c:pt idx="346">
                  <c:v>41918</c:v>
                </c:pt>
                <c:pt idx="347">
                  <c:v>42021</c:v>
                </c:pt>
                <c:pt idx="348">
                  <c:v>42124</c:v>
                </c:pt>
                <c:pt idx="349">
                  <c:v>42227</c:v>
                </c:pt>
                <c:pt idx="350">
                  <c:v>42330</c:v>
                </c:pt>
                <c:pt idx="351">
                  <c:v>42433</c:v>
                </c:pt>
                <c:pt idx="352">
                  <c:v>42559</c:v>
                </c:pt>
                <c:pt idx="353">
                  <c:v>42667</c:v>
                </c:pt>
                <c:pt idx="354">
                  <c:v>42770</c:v>
                </c:pt>
                <c:pt idx="355">
                  <c:v>42872</c:v>
                </c:pt>
                <c:pt idx="356">
                  <c:v>42976</c:v>
                </c:pt>
                <c:pt idx="357">
                  <c:v>43078</c:v>
                </c:pt>
                <c:pt idx="358">
                  <c:v>43181</c:v>
                </c:pt>
                <c:pt idx="359">
                  <c:v>43284</c:v>
                </c:pt>
                <c:pt idx="360">
                  <c:v>43386</c:v>
                </c:pt>
                <c:pt idx="361">
                  <c:v>43490</c:v>
                </c:pt>
                <c:pt idx="362">
                  <c:v>43615</c:v>
                </c:pt>
                <c:pt idx="363">
                  <c:v>43722</c:v>
                </c:pt>
                <c:pt idx="364">
                  <c:v>43826</c:v>
                </c:pt>
                <c:pt idx="365">
                  <c:v>43928</c:v>
                </c:pt>
                <c:pt idx="366">
                  <c:v>44032</c:v>
                </c:pt>
                <c:pt idx="367">
                  <c:v>44134</c:v>
                </c:pt>
                <c:pt idx="368">
                  <c:v>44237</c:v>
                </c:pt>
                <c:pt idx="369">
                  <c:v>44340</c:v>
                </c:pt>
                <c:pt idx="370">
                  <c:v>44443</c:v>
                </c:pt>
                <c:pt idx="371">
                  <c:v>44554</c:v>
                </c:pt>
                <c:pt idx="372">
                  <c:v>44680</c:v>
                </c:pt>
                <c:pt idx="373">
                  <c:v>44788</c:v>
                </c:pt>
                <c:pt idx="374">
                  <c:v>44892</c:v>
                </c:pt>
                <c:pt idx="375">
                  <c:v>44994</c:v>
                </c:pt>
                <c:pt idx="376">
                  <c:v>45097</c:v>
                </c:pt>
                <c:pt idx="377">
                  <c:v>45200</c:v>
                </c:pt>
                <c:pt idx="378">
                  <c:v>45303</c:v>
                </c:pt>
                <c:pt idx="379">
                  <c:v>45406</c:v>
                </c:pt>
                <c:pt idx="380">
                  <c:v>45509</c:v>
                </c:pt>
                <c:pt idx="381">
                  <c:v>45612</c:v>
                </c:pt>
                <c:pt idx="382">
                  <c:v>45736</c:v>
                </c:pt>
                <c:pt idx="383">
                  <c:v>45845</c:v>
                </c:pt>
                <c:pt idx="384">
                  <c:v>45947</c:v>
                </c:pt>
                <c:pt idx="385">
                  <c:v>46051</c:v>
                </c:pt>
                <c:pt idx="386">
                  <c:v>46153</c:v>
                </c:pt>
                <c:pt idx="387">
                  <c:v>46257</c:v>
                </c:pt>
                <c:pt idx="388">
                  <c:v>46359</c:v>
                </c:pt>
                <c:pt idx="389">
                  <c:v>46462</c:v>
                </c:pt>
                <c:pt idx="390">
                  <c:v>46565</c:v>
                </c:pt>
                <c:pt idx="391">
                  <c:v>46668</c:v>
                </c:pt>
                <c:pt idx="392">
                  <c:v>46792</c:v>
                </c:pt>
                <c:pt idx="393">
                  <c:v>46901</c:v>
                </c:pt>
                <c:pt idx="394">
                  <c:v>47004</c:v>
                </c:pt>
                <c:pt idx="395">
                  <c:v>47115</c:v>
                </c:pt>
                <c:pt idx="396">
                  <c:v>47217</c:v>
                </c:pt>
                <c:pt idx="397">
                  <c:v>47321</c:v>
                </c:pt>
                <c:pt idx="398">
                  <c:v>47423</c:v>
                </c:pt>
                <c:pt idx="399">
                  <c:v>47526</c:v>
                </c:pt>
                <c:pt idx="400">
                  <c:v>47629</c:v>
                </c:pt>
                <c:pt idx="401">
                  <c:v>47732</c:v>
                </c:pt>
                <c:pt idx="402">
                  <c:v>47858</c:v>
                </c:pt>
                <c:pt idx="403">
                  <c:v>47966</c:v>
                </c:pt>
                <c:pt idx="404">
                  <c:v>48069</c:v>
                </c:pt>
                <c:pt idx="405">
                  <c:v>48172</c:v>
                </c:pt>
                <c:pt idx="406">
                  <c:v>48275</c:v>
                </c:pt>
                <c:pt idx="407">
                  <c:v>48377</c:v>
                </c:pt>
                <c:pt idx="408">
                  <c:v>48481</c:v>
                </c:pt>
                <c:pt idx="409">
                  <c:v>48583</c:v>
                </c:pt>
                <c:pt idx="410">
                  <c:v>48687</c:v>
                </c:pt>
                <c:pt idx="411">
                  <c:v>48789</c:v>
                </c:pt>
                <c:pt idx="412">
                  <c:v>48914</c:v>
                </c:pt>
                <c:pt idx="413">
                  <c:v>49022</c:v>
                </c:pt>
                <c:pt idx="414">
                  <c:v>49125</c:v>
                </c:pt>
                <c:pt idx="415">
                  <c:v>49228</c:v>
                </c:pt>
                <c:pt idx="416">
                  <c:v>49331</c:v>
                </c:pt>
                <c:pt idx="417">
                  <c:v>49433</c:v>
                </c:pt>
                <c:pt idx="418">
                  <c:v>49537</c:v>
                </c:pt>
                <c:pt idx="419">
                  <c:v>49647</c:v>
                </c:pt>
                <c:pt idx="420">
                  <c:v>49751</c:v>
                </c:pt>
                <c:pt idx="421">
                  <c:v>49853</c:v>
                </c:pt>
                <c:pt idx="422">
                  <c:v>49980</c:v>
                </c:pt>
                <c:pt idx="423">
                  <c:v>50087</c:v>
                </c:pt>
                <c:pt idx="424">
                  <c:v>50191</c:v>
                </c:pt>
                <c:pt idx="425">
                  <c:v>50293</c:v>
                </c:pt>
                <c:pt idx="426">
                  <c:v>50397</c:v>
                </c:pt>
                <c:pt idx="427">
                  <c:v>50499</c:v>
                </c:pt>
                <c:pt idx="428">
                  <c:v>50603</c:v>
                </c:pt>
                <c:pt idx="429">
                  <c:v>50705</c:v>
                </c:pt>
                <c:pt idx="430">
                  <c:v>50808</c:v>
                </c:pt>
                <c:pt idx="431">
                  <c:v>50911</c:v>
                </c:pt>
                <c:pt idx="432">
                  <c:v>51036</c:v>
                </c:pt>
                <c:pt idx="433">
                  <c:v>51144</c:v>
                </c:pt>
                <c:pt idx="434">
                  <c:v>51248</c:v>
                </c:pt>
                <c:pt idx="435">
                  <c:v>51350</c:v>
                </c:pt>
                <c:pt idx="436">
                  <c:v>51453</c:v>
                </c:pt>
                <c:pt idx="437">
                  <c:v>51556</c:v>
                </c:pt>
                <c:pt idx="438">
                  <c:v>51659</c:v>
                </c:pt>
                <c:pt idx="439">
                  <c:v>51762</c:v>
                </c:pt>
                <c:pt idx="440">
                  <c:v>51865</c:v>
                </c:pt>
                <c:pt idx="441">
                  <c:v>51968</c:v>
                </c:pt>
                <c:pt idx="442">
                  <c:v>52092</c:v>
                </c:pt>
                <c:pt idx="443">
                  <c:v>52201</c:v>
                </c:pt>
                <c:pt idx="444">
                  <c:v>52312</c:v>
                </c:pt>
                <c:pt idx="445">
                  <c:v>52415</c:v>
                </c:pt>
                <c:pt idx="446">
                  <c:v>52517</c:v>
                </c:pt>
                <c:pt idx="447">
                  <c:v>52620</c:v>
                </c:pt>
                <c:pt idx="448">
                  <c:v>52723</c:v>
                </c:pt>
                <c:pt idx="449">
                  <c:v>52826</c:v>
                </c:pt>
                <c:pt idx="450">
                  <c:v>52929</c:v>
                </c:pt>
                <c:pt idx="451">
                  <c:v>53031</c:v>
                </c:pt>
                <c:pt idx="452">
                  <c:v>53157</c:v>
                </c:pt>
                <c:pt idx="453">
                  <c:v>53266</c:v>
                </c:pt>
                <c:pt idx="454">
                  <c:v>53368</c:v>
                </c:pt>
                <c:pt idx="455">
                  <c:v>53472</c:v>
                </c:pt>
                <c:pt idx="456">
                  <c:v>53574</c:v>
                </c:pt>
                <c:pt idx="457">
                  <c:v>53678</c:v>
                </c:pt>
                <c:pt idx="458">
                  <c:v>53780</c:v>
                </c:pt>
                <c:pt idx="459">
                  <c:v>53883</c:v>
                </c:pt>
                <c:pt idx="460">
                  <c:v>53986</c:v>
                </c:pt>
                <c:pt idx="461">
                  <c:v>54089</c:v>
                </c:pt>
                <c:pt idx="462">
                  <c:v>54214</c:v>
                </c:pt>
                <c:pt idx="463">
                  <c:v>54322</c:v>
                </c:pt>
                <c:pt idx="464">
                  <c:v>54425</c:v>
                </c:pt>
                <c:pt idx="465">
                  <c:v>54528</c:v>
                </c:pt>
                <c:pt idx="466">
                  <c:v>54631</c:v>
                </c:pt>
                <c:pt idx="467">
                  <c:v>54733</c:v>
                </c:pt>
                <c:pt idx="468">
                  <c:v>54844</c:v>
                </c:pt>
                <c:pt idx="469">
                  <c:v>54947</c:v>
                </c:pt>
                <c:pt idx="470">
                  <c:v>55050</c:v>
                </c:pt>
                <c:pt idx="471">
                  <c:v>55152</c:v>
                </c:pt>
                <c:pt idx="472">
                  <c:v>55278</c:v>
                </c:pt>
                <c:pt idx="473">
                  <c:v>55387</c:v>
                </c:pt>
                <c:pt idx="474">
                  <c:v>55489</c:v>
                </c:pt>
                <c:pt idx="475">
                  <c:v>55592</c:v>
                </c:pt>
                <c:pt idx="476">
                  <c:v>55695</c:v>
                </c:pt>
                <c:pt idx="477">
                  <c:v>55797</c:v>
                </c:pt>
                <c:pt idx="478">
                  <c:v>55901</c:v>
                </c:pt>
                <c:pt idx="479">
                  <c:v>56003</c:v>
                </c:pt>
                <c:pt idx="480">
                  <c:v>56105</c:v>
                </c:pt>
                <c:pt idx="481">
                  <c:v>56209</c:v>
                </c:pt>
                <c:pt idx="482">
                  <c:v>56343</c:v>
                </c:pt>
              </c:numCache>
            </c:numRef>
          </c:xVal>
          <c:yVal>
            <c:numRef>
              <c:f>LOGGER22!$C$46:$C$528</c:f>
              <c:numCache>
                <c:formatCode>General</c:formatCode>
                <c:ptCount val="483"/>
                <c:pt idx="0">
                  <c:v>180.64</c:v>
                </c:pt>
                <c:pt idx="1">
                  <c:v>170.3</c:v>
                </c:pt>
                <c:pt idx="2">
                  <c:v>163.08000000000001</c:v>
                </c:pt>
                <c:pt idx="3">
                  <c:v>166.67</c:v>
                </c:pt>
                <c:pt idx="4">
                  <c:v>283.13</c:v>
                </c:pt>
                <c:pt idx="5">
                  <c:v>293.08</c:v>
                </c:pt>
                <c:pt idx="6">
                  <c:v>362.84</c:v>
                </c:pt>
                <c:pt idx="7">
                  <c:v>367.11</c:v>
                </c:pt>
                <c:pt idx="8">
                  <c:v>356.13</c:v>
                </c:pt>
                <c:pt idx="9">
                  <c:v>267.95</c:v>
                </c:pt>
                <c:pt idx="10">
                  <c:v>110.62</c:v>
                </c:pt>
                <c:pt idx="11">
                  <c:v>355.62</c:v>
                </c:pt>
                <c:pt idx="12">
                  <c:v>332.01</c:v>
                </c:pt>
                <c:pt idx="13">
                  <c:v>258.52999999999997</c:v>
                </c:pt>
                <c:pt idx="14">
                  <c:v>246.06</c:v>
                </c:pt>
                <c:pt idx="15">
                  <c:v>240.15</c:v>
                </c:pt>
                <c:pt idx="16">
                  <c:v>263.44</c:v>
                </c:pt>
                <c:pt idx="17">
                  <c:v>267.67</c:v>
                </c:pt>
                <c:pt idx="18">
                  <c:v>759.88</c:v>
                </c:pt>
                <c:pt idx="19">
                  <c:v>275.94</c:v>
                </c:pt>
                <c:pt idx="20">
                  <c:v>259.33999999999997</c:v>
                </c:pt>
                <c:pt idx="21">
                  <c:v>339.21</c:v>
                </c:pt>
                <c:pt idx="22">
                  <c:v>258.52999999999997</c:v>
                </c:pt>
                <c:pt idx="23">
                  <c:v>282.17</c:v>
                </c:pt>
                <c:pt idx="24">
                  <c:v>284.41000000000003</c:v>
                </c:pt>
                <c:pt idx="25">
                  <c:v>269.11</c:v>
                </c:pt>
                <c:pt idx="26">
                  <c:v>825.08</c:v>
                </c:pt>
                <c:pt idx="27">
                  <c:v>254.32</c:v>
                </c:pt>
                <c:pt idx="28">
                  <c:v>260.14999999999998</c:v>
                </c:pt>
                <c:pt idx="29">
                  <c:v>304.14</c:v>
                </c:pt>
                <c:pt idx="30">
                  <c:v>310.56</c:v>
                </c:pt>
                <c:pt idx="31">
                  <c:v>326.8</c:v>
                </c:pt>
                <c:pt idx="32">
                  <c:v>299.76</c:v>
                </c:pt>
                <c:pt idx="33">
                  <c:v>348.68</c:v>
                </c:pt>
                <c:pt idx="34">
                  <c:v>363.37</c:v>
                </c:pt>
                <c:pt idx="35">
                  <c:v>366.03</c:v>
                </c:pt>
                <c:pt idx="36">
                  <c:v>382.85</c:v>
                </c:pt>
                <c:pt idx="37">
                  <c:v>367.11</c:v>
                </c:pt>
                <c:pt idx="38">
                  <c:v>362.32</c:v>
                </c:pt>
                <c:pt idx="39">
                  <c:v>359.2</c:v>
                </c:pt>
                <c:pt idx="40">
                  <c:v>79.95</c:v>
                </c:pt>
                <c:pt idx="41">
                  <c:v>386.4</c:v>
                </c:pt>
                <c:pt idx="42">
                  <c:v>87.72</c:v>
                </c:pt>
                <c:pt idx="43">
                  <c:v>392.46</c:v>
                </c:pt>
                <c:pt idx="44">
                  <c:v>402.58</c:v>
                </c:pt>
                <c:pt idx="45">
                  <c:v>402.58</c:v>
                </c:pt>
                <c:pt idx="46">
                  <c:v>435.54</c:v>
                </c:pt>
                <c:pt idx="47">
                  <c:v>415.28</c:v>
                </c:pt>
                <c:pt idx="48">
                  <c:v>438.6</c:v>
                </c:pt>
                <c:pt idx="49">
                  <c:v>461.25</c:v>
                </c:pt>
                <c:pt idx="50">
                  <c:v>99.17</c:v>
                </c:pt>
                <c:pt idx="51">
                  <c:v>430.29</c:v>
                </c:pt>
                <c:pt idx="52">
                  <c:v>447.23</c:v>
                </c:pt>
                <c:pt idx="53">
                  <c:v>459.56</c:v>
                </c:pt>
                <c:pt idx="54">
                  <c:v>423.01</c:v>
                </c:pt>
                <c:pt idx="55">
                  <c:v>434.78</c:v>
                </c:pt>
                <c:pt idx="56">
                  <c:v>99.8</c:v>
                </c:pt>
                <c:pt idx="57">
                  <c:v>471.7</c:v>
                </c:pt>
                <c:pt idx="58">
                  <c:v>423.73</c:v>
                </c:pt>
                <c:pt idx="59">
                  <c:v>99.92</c:v>
                </c:pt>
                <c:pt idx="60">
                  <c:v>436.3</c:v>
                </c:pt>
                <c:pt idx="61">
                  <c:v>101.34</c:v>
                </c:pt>
                <c:pt idx="62">
                  <c:v>467.29</c:v>
                </c:pt>
                <c:pt idx="63">
                  <c:v>445.63</c:v>
                </c:pt>
                <c:pt idx="64">
                  <c:v>435.54</c:v>
                </c:pt>
                <c:pt idx="65">
                  <c:v>494.07</c:v>
                </c:pt>
                <c:pt idx="66">
                  <c:v>528.54</c:v>
                </c:pt>
                <c:pt idx="67">
                  <c:v>598.09</c:v>
                </c:pt>
                <c:pt idx="68">
                  <c:v>577.37</c:v>
                </c:pt>
                <c:pt idx="69">
                  <c:v>599.52</c:v>
                </c:pt>
                <c:pt idx="70">
                  <c:v>523.01</c:v>
                </c:pt>
                <c:pt idx="71">
                  <c:v>448.83</c:v>
                </c:pt>
                <c:pt idx="72">
                  <c:v>362.32</c:v>
                </c:pt>
                <c:pt idx="73">
                  <c:v>362.32</c:v>
                </c:pt>
                <c:pt idx="74">
                  <c:v>357.14</c:v>
                </c:pt>
                <c:pt idx="75">
                  <c:v>348.68</c:v>
                </c:pt>
                <c:pt idx="76">
                  <c:v>356.63</c:v>
                </c:pt>
                <c:pt idx="77">
                  <c:v>226.45</c:v>
                </c:pt>
                <c:pt idx="78">
                  <c:v>282.49</c:v>
                </c:pt>
                <c:pt idx="79">
                  <c:v>291.72000000000003</c:v>
                </c:pt>
                <c:pt idx="80">
                  <c:v>267.38</c:v>
                </c:pt>
                <c:pt idx="81">
                  <c:v>292.39999999999998</c:v>
                </c:pt>
                <c:pt idx="82">
                  <c:v>298.69</c:v>
                </c:pt>
                <c:pt idx="83">
                  <c:v>216.26</c:v>
                </c:pt>
                <c:pt idx="84">
                  <c:v>279.64</c:v>
                </c:pt>
                <c:pt idx="85">
                  <c:v>295.16000000000003</c:v>
                </c:pt>
                <c:pt idx="86">
                  <c:v>274.73</c:v>
                </c:pt>
                <c:pt idx="87">
                  <c:v>341.06</c:v>
                </c:pt>
                <c:pt idx="88">
                  <c:v>368.73</c:v>
                </c:pt>
                <c:pt idx="89">
                  <c:v>322.16000000000003</c:v>
                </c:pt>
                <c:pt idx="90">
                  <c:v>366.03</c:v>
                </c:pt>
                <c:pt idx="91">
                  <c:v>368.73</c:v>
                </c:pt>
                <c:pt idx="92">
                  <c:v>355.62</c:v>
                </c:pt>
                <c:pt idx="93">
                  <c:v>353.11</c:v>
                </c:pt>
                <c:pt idx="94">
                  <c:v>356.63</c:v>
                </c:pt>
                <c:pt idx="95">
                  <c:v>355.62</c:v>
                </c:pt>
                <c:pt idx="96">
                  <c:v>365.5</c:v>
                </c:pt>
                <c:pt idx="97">
                  <c:v>363.9</c:v>
                </c:pt>
                <c:pt idx="98">
                  <c:v>360.75</c:v>
                </c:pt>
                <c:pt idx="99">
                  <c:v>362.32</c:v>
                </c:pt>
                <c:pt idx="100">
                  <c:v>368.73</c:v>
                </c:pt>
                <c:pt idx="101">
                  <c:v>357.14</c:v>
                </c:pt>
                <c:pt idx="102">
                  <c:v>369.28</c:v>
                </c:pt>
                <c:pt idx="103">
                  <c:v>363.37</c:v>
                </c:pt>
                <c:pt idx="104">
                  <c:v>357.14</c:v>
                </c:pt>
                <c:pt idx="105">
                  <c:v>357.14</c:v>
                </c:pt>
                <c:pt idx="106">
                  <c:v>377.07</c:v>
                </c:pt>
                <c:pt idx="107">
                  <c:v>358.17</c:v>
                </c:pt>
                <c:pt idx="108">
                  <c:v>377.64</c:v>
                </c:pt>
                <c:pt idx="109">
                  <c:v>395.57</c:v>
                </c:pt>
                <c:pt idx="110">
                  <c:v>86.15</c:v>
                </c:pt>
                <c:pt idx="111">
                  <c:v>394.94</c:v>
                </c:pt>
                <c:pt idx="112">
                  <c:v>400.64</c:v>
                </c:pt>
                <c:pt idx="113">
                  <c:v>413.91</c:v>
                </c:pt>
                <c:pt idx="114">
                  <c:v>401.28</c:v>
                </c:pt>
                <c:pt idx="115">
                  <c:v>92.59</c:v>
                </c:pt>
                <c:pt idx="116">
                  <c:v>95.06</c:v>
                </c:pt>
                <c:pt idx="117">
                  <c:v>92.8</c:v>
                </c:pt>
                <c:pt idx="118">
                  <c:v>435.54</c:v>
                </c:pt>
                <c:pt idx="119">
                  <c:v>439.37</c:v>
                </c:pt>
                <c:pt idx="120">
                  <c:v>413.22</c:v>
                </c:pt>
                <c:pt idx="121">
                  <c:v>427.35</c:v>
                </c:pt>
                <c:pt idx="122">
                  <c:v>88.81</c:v>
                </c:pt>
                <c:pt idx="123">
                  <c:v>358.17</c:v>
                </c:pt>
                <c:pt idx="124">
                  <c:v>360.23</c:v>
                </c:pt>
                <c:pt idx="125">
                  <c:v>333.78</c:v>
                </c:pt>
                <c:pt idx="126">
                  <c:v>305.25</c:v>
                </c:pt>
                <c:pt idx="127">
                  <c:v>263.16000000000003</c:v>
                </c:pt>
                <c:pt idx="128">
                  <c:v>279.02</c:v>
                </c:pt>
                <c:pt idx="129">
                  <c:v>270.86</c:v>
                </c:pt>
                <c:pt idx="130">
                  <c:v>287.36</c:v>
                </c:pt>
                <c:pt idx="131">
                  <c:v>275.94</c:v>
                </c:pt>
                <c:pt idx="132">
                  <c:v>265.95999999999998</c:v>
                </c:pt>
                <c:pt idx="133">
                  <c:v>306</c:v>
                </c:pt>
                <c:pt idx="134">
                  <c:v>896.06</c:v>
                </c:pt>
                <c:pt idx="135">
                  <c:v>273.82</c:v>
                </c:pt>
                <c:pt idx="136">
                  <c:v>288.02</c:v>
                </c:pt>
                <c:pt idx="137">
                  <c:v>932.84</c:v>
                </c:pt>
                <c:pt idx="138">
                  <c:v>272.63</c:v>
                </c:pt>
                <c:pt idx="139">
                  <c:v>296.20999999999998</c:v>
                </c:pt>
                <c:pt idx="140">
                  <c:v>889.68</c:v>
                </c:pt>
                <c:pt idx="141">
                  <c:v>266.24</c:v>
                </c:pt>
                <c:pt idx="142">
                  <c:v>293.77</c:v>
                </c:pt>
                <c:pt idx="143">
                  <c:v>262.88</c:v>
                </c:pt>
                <c:pt idx="144">
                  <c:v>285.39</c:v>
                </c:pt>
                <c:pt idx="145">
                  <c:v>355.62</c:v>
                </c:pt>
                <c:pt idx="146">
                  <c:v>269.98</c:v>
                </c:pt>
                <c:pt idx="147">
                  <c:v>295.51</c:v>
                </c:pt>
                <c:pt idx="148">
                  <c:v>305.62</c:v>
                </c:pt>
                <c:pt idx="149">
                  <c:v>260.95999999999998</c:v>
                </c:pt>
                <c:pt idx="150">
                  <c:v>289.02</c:v>
                </c:pt>
                <c:pt idx="151">
                  <c:v>277.77999999999997</c:v>
                </c:pt>
                <c:pt idx="152">
                  <c:v>255.1</c:v>
                </c:pt>
                <c:pt idx="153">
                  <c:v>278.39999999999998</c:v>
                </c:pt>
                <c:pt idx="154">
                  <c:v>874.13</c:v>
                </c:pt>
                <c:pt idx="155">
                  <c:v>266.81</c:v>
                </c:pt>
                <c:pt idx="156">
                  <c:v>315.26</c:v>
                </c:pt>
                <c:pt idx="157">
                  <c:v>271.74</c:v>
                </c:pt>
                <c:pt idx="158">
                  <c:v>262.61</c:v>
                </c:pt>
                <c:pt idx="159">
                  <c:v>256.14999999999998</c:v>
                </c:pt>
                <c:pt idx="160">
                  <c:v>274.42</c:v>
                </c:pt>
                <c:pt idx="161">
                  <c:v>269.69</c:v>
                </c:pt>
                <c:pt idx="162">
                  <c:v>284.41000000000003</c:v>
                </c:pt>
                <c:pt idx="163">
                  <c:v>260.69</c:v>
                </c:pt>
                <c:pt idx="164">
                  <c:v>345.78</c:v>
                </c:pt>
                <c:pt idx="165">
                  <c:v>232.13</c:v>
                </c:pt>
                <c:pt idx="166">
                  <c:v>248.51</c:v>
                </c:pt>
                <c:pt idx="167">
                  <c:v>237.64</c:v>
                </c:pt>
                <c:pt idx="168">
                  <c:v>625</c:v>
                </c:pt>
                <c:pt idx="169">
                  <c:v>261.23</c:v>
                </c:pt>
                <c:pt idx="170">
                  <c:v>257.2</c:v>
                </c:pt>
                <c:pt idx="171">
                  <c:v>267.95</c:v>
                </c:pt>
                <c:pt idx="172">
                  <c:v>320.92</c:v>
                </c:pt>
                <c:pt idx="173">
                  <c:v>279.64</c:v>
                </c:pt>
                <c:pt idx="174">
                  <c:v>262.33</c:v>
                </c:pt>
                <c:pt idx="175">
                  <c:v>239.69</c:v>
                </c:pt>
                <c:pt idx="176">
                  <c:v>252.02</c:v>
                </c:pt>
                <c:pt idx="177">
                  <c:v>234.74</c:v>
                </c:pt>
                <c:pt idx="178">
                  <c:v>589.62</c:v>
                </c:pt>
                <c:pt idx="179">
                  <c:v>267.08999999999997</c:v>
                </c:pt>
                <c:pt idx="180">
                  <c:v>248.26</c:v>
                </c:pt>
                <c:pt idx="181">
                  <c:v>249</c:v>
                </c:pt>
                <c:pt idx="182">
                  <c:v>221.43</c:v>
                </c:pt>
                <c:pt idx="183">
                  <c:v>246.79</c:v>
                </c:pt>
                <c:pt idx="184">
                  <c:v>618.80999999999995</c:v>
                </c:pt>
                <c:pt idx="185">
                  <c:v>271.44</c:v>
                </c:pt>
                <c:pt idx="186">
                  <c:v>256.67</c:v>
                </c:pt>
                <c:pt idx="187">
                  <c:v>249.75</c:v>
                </c:pt>
                <c:pt idx="188">
                  <c:v>236.97</c:v>
                </c:pt>
                <c:pt idx="189">
                  <c:v>255.62</c:v>
                </c:pt>
                <c:pt idx="190">
                  <c:v>252.53</c:v>
                </c:pt>
                <c:pt idx="191">
                  <c:v>251</c:v>
                </c:pt>
                <c:pt idx="192">
                  <c:v>231.91</c:v>
                </c:pt>
                <c:pt idx="193">
                  <c:v>243.9</c:v>
                </c:pt>
                <c:pt idx="194">
                  <c:v>241.55</c:v>
                </c:pt>
                <c:pt idx="195">
                  <c:v>230.41</c:v>
                </c:pt>
                <c:pt idx="196">
                  <c:v>592.41999999999996</c:v>
                </c:pt>
                <c:pt idx="197">
                  <c:v>563.05999999999995</c:v>
                </c:pt>
                <c:pt idx="198">
                  <c:v>591.02</c:v>
                </c:pt>
                <c:pt idx="199">
                  <c:v>251.51</c:v>
                </c:pt>
                <c:pt idx="200">
                  <c:v>246.79</c:v>
                </c:pt>
                <c:pt idx="201">
                  <c:v>245.1</c:v>
                </c:pt>
                <c:pt idx="202">
                  <c:v>237.42</c:v>
                </c:pt>
                <c:pt idx="203">
                  <c:v>248.02</c:v>
                </c:pt>
                <c:pt idx="204">
                  <c:v>232.56</c:v>
                </c:pt>
                <c:pt idx="205">
                  <c:v>223.21</c:v>
                </c:pt>
                <c:pt idx="206">
                  <c:v>224.82</c:v>
                </c:pt>
                <c:pt idx="207">
                  <c:v>250.25</c:v>
                </c:pt>
                <c:pt idx="208">
                  <c:v>254.07</c:v>
                </c:pt>
                <c:pt idx="209">
                  <c:v>328.08</c:v>
                </c:pt>
                <c:pt idx="210">
                  <c:v>320.10000000000002</c:v>
                </c:pt>
                <c:pt idx="211">
                  <c:v>325.52</c:v>
                </c:pt>
                <c:pt idx="212">
                  <c:v>250.75</c:v>
                </c:pt>
                <c:pt idx="213">
                  <c:v>246.31</c:v>
                </c:pt>
                <c:pt idx="214">
                  <c:v>293.77</c:v>
                </c:pt>
                <c:pt idx="215">
                  <c:v>306.75</c:v>
                </c:pt>
                <c:pt idx="216">
                  <c:v>584.11</c:v>
                </c:pt>
                <c:pt idx="217">
                  <c:v>223.02</c:v>
                </c:pt>
                <c:pt idx="218">
                  <c:v>221.24</c:v>
                </c:pt>
                <c:pt idx="219">
                  <c:v>221.63</c:v>
                </c:pt>
                <c:pt idx="220">
                  <c:v>255.89</c:v>
                </c:pt>
                <c:pt idx="221">
                  <c:v>126.97</c:v>
                </c:pt>
                <c:pt idx="222">
                  <c:v>236.29</c:v>
                </c:pt>
                <c:pt idx="223">
                  <c:v>303.39999999999998</c:v>
                </c:pt>
                <c:pt idx="224">
                  <c:v>242.95</c:v>
                </c:pt>
                <c:pt idx="225">
                  <c:v>239.46</c:v>
                </c:pt>
                <c:pt idx="226">
                  <c:v>236.74</c:v>
                </c:pt>
                <c:pt idx="227">
                  <c:v>236.52</c:v>
                </c:pt>
                <c:pt idx="228">
                  <c:v>309.79000000000002</c:v>
                </c:pt>
                <c:pt idx="229">
                  <c:v>209.21</c:v>
                </c:pt>
                <c:pt idx="230">
                  <c:v>221.04</c:v>
                </c:pt>
                <c:pt idx="231">
                  <c:v>119.79</c:v>
                </c:pt>
                <c:pt idx="232">
                  <c:v>236.97</c:v>
                </c:pt>
                <c:pt idx="233">
                  <c:v>196.08</c:v>
                </c:pt>
                <c:pt idx="234">
                  <c:v>218.34</c:v>
                </c:pt>
                <c:pt idx="235">
                  <c:v>111.66</c:v>
                </c:pt>
                <c:pt idx="236">
                  <c:v>251.76</c:v>
                </c:pt>
                <c:pt idx="237">
                  <c:v>320.92</c:v>
                </c:pt>
                <c:pt idx="238">
                  <c:v>321.75</c:v>
                </c:pt>
                <c:pt idx="239">
                  <c:v>600.96</c:v>
                </c:pt>
                <c:pt idx="240">
                  <c:v>236.29</c:v>
                </c:pt>
                <c:pt idx="241">
                  <c:v>241.31</c:v>
                </c:pt>
                <c:pt idx="242">
                  <c:v>221.63</c:v>
                </c:pt>
                <c:pt idx="243">
                  <c:v>328.95</c:v>
                </c:pt>
                <c:pt idx="244">
                  <c:v>318.07</c:v>
                </c:pt>
                <c:pt idx="245">
                  <c:v>224.42</c:v>
                </c:pt>
                <c:pt idx="246">
                  <c:v>236.97</c:v>
                </c:pt>
                <c:pt idx="247">
                  <c:v>237.19</c:v>
                </c:pt>
                <c:pt idx="248">
                  <c:v>243.19</c:v>
                </c:pt>
                <c:pt idx="249">
                  <c:v>258.8</c:v>
                </c:pt>
                <c:pt idx="250">
                  <c:v>247.52</c:v>
                </c:pt>
                <c:pt idx="251">
                  <c:v>241.31</c:v>
                </c:pt>
                <c:pt idx="252">
                  <c:v>219.11</c:v>
                </c:pt>
                <c:pt idx="253">
                  <c:v>316.86</c:v>
                </c:pt>
                <c:pt idx="254">
                  <c:v>236.52</c:v>
                </c:pt>
                <c:pt idx="255">
                  <c:v>234.96</c:v>
                </c:pt>
                <c:pt idx="256">
                  <c:v>230.84</c:v>
                </c:pt>
                <c:pt idx="257">
                  <c:v>304.51</c:v>
                </c:pt>
                <c:pt idx="258">
                  <c:v>213.31</c:v>
                </c:pt>
                <c:pt idx="259">
                  <c:v>233.21</c:v>
                </c:pt>
                <c:pt idx="260">
                  <c:v>219.3</c:v>
                </c:pt>
                <c:pt idx="261">
                  <c:v>233.21</c:v>
                </c:pt>
                <c:pt idx="262">
                  <c:v>232.34</c:v>
                </c:pt>
                <c:pt idx="263">
                  <c:v>246.55</c:v>
                </c:pt>
                <c:pt idx="264">
                  <c:v>294.45999999999998</c:v>
                </c:pt>
                <c:pt idx="265">
                  <c:v>211.33</c:v>
                </c:pt>
                <c:pt idx="266">
                  <c:v>217.58</c:v>
                </c:pt>
                <c:pt idx="267">
                  <c:v>221.63</c:v>
                </c:pt>
                <c:pt idx="268">
                  <c:v>213.31</c:v>
                </c:pt>
                <c:pt idx="269">
                  <c:v>312.5</c:v>
                </c:pt>
                <c:pt idx="270">
                  <c:v>564.33000000000004</c:v>
                </c:pt>
                <c:pt idx="271">
                  <c:v>229.15</c:v>
                </c:pt>
                <c:pt idx="272">
                  <c:v>228.94</c:v>
                </c:pt>
                <c:pt idx="273">
                  <c:v>589.62</c:v>
                </c:pt>
                <c:pt idx="274">
                  <c:v>229.99</c:v>
                </c:pt>
                <c:pt idx="275">
                  <c:v>210.26</c:v>
                </c:pt>
                <c:pt idx="276">
                  <c:v>231.91</c:v>
                </c:pt>
                <c:pt idx="277">
                  <c:v>221.83</c:v>
                </c:pt>
                <c:pt idx="278">
                  <c:v>253.81</c:v>
                </c:pt>
                <c:pt idx="279">
                  <c:v>340.14</c:v>
                </c:pt>
                <c:pt idx="280">
                  <c:v>338.75</c:v>
                </c:pt>
                <c:pt idx="281">
                  <c:v>566.89</c:v>
                </c:pt>
                <c:pt idx="282">
                  <c:v>204.42</c:v>
                </c:pt>
                <c:pt idx="283">
                  <c:v>113.22</c:v>
                </c:pt>
                <c:pt idx="284">
                  <c:v>325.10000000000002</c:v>
                </c:pt>
                <c:pt idx="285">
                  <c:v>634.52</c:v>
                </c:pt>
                <c:pt idx="286">
                  <c:v>237.64</c:v>
                </c:pt>
                <c:pt idx="287">
                  <c:v>237.64</c:v>
                </c:pt>
                <c:pt idx="288">
                  <c:v>231.48</c:v>
                </c:pt>
                <c:pt idx="289">
                  <c:v>197.63</c:v>
                </c:pt>
                <c:pt idx="290">
                  <c:v>216.08</c:v>
                </c:pt>
                <c:pt idx="291">
                  <c:v>308.26</c:v>
                </c:pt>
                <c:pt idx="292">
                  <c:v>306.37</c:v>
                </c:pt>
                <c:pt idx="293">
                  <c:v>548.25</c:v>
                </c:pt>
                <c:pt idx="294">
                  <c:v>209.91</c:v>
                </c:pt>
                <c:pt idx="295">
                  <c:v>112.97</c:v>
                </c:pt>
                <c:pt idx="296">
                  <c:v>320.92</c:v>
                </c:pt>
                <c:pt idx="297">
                  <c:v>111.66</c:v>
                </c:pt>
                <c:pt idx="298">
                  <c:v>312.11</c:v>
                </c:pt>
                <c:pt idx="299">
                  <c:v>237.64</c:v>
                </c:pt>
                <c:pt idx="300">
                  <c:v>233.21</c:v>
                </c:pt>
                <c:pt idx="301">
                  <c:v>275.02999999999997</c:v>
                </c:pt>
                <c:pt idx="302">
                  <c:v>226.65</c:v>
                </c:pt>
                <c:pt idx="303">
                  <c:v>232.56</c:v>
                </c:pt>
                <c:pt idx="304">
                  <c:v>237.19</c:v>
                </c:pt>
                <c:pt idx="305">
                  <c:v>474.38</c:v>
                </c:pt>
                <c:pt idx="306">
                  <c:v>205.76</c:v>
                </c:pt>
                <c:pt idx="307">
                  <c:v>318.47000000000003</c:v>
                </c:pt>
                <c:pt idx="308">
                  <c:v>316.86</c:v>
                </c:pt>
                <c:pt idx="309">
                  <c:v>243.19</c:v>
                </c:pt>
                <c:pt idx="310">
                  <c:v>229.36</c:v>
                </c:pt>
                <c:pt idx="311">
                  <c:v>244.62</c:v>
                </c:pt>
                <c:pt idx="312">
                  <c:v>319.27999999999997</c:v>
                </c:pt>
                <c:pt idx="313">
                  <c:v>232.56</c:v>
                </c:pt>
                <c:pt idx="314">
                  <c:v>224.42</c:v>
                </c:pt>
                <c:pt idx="315">
                  <c:v>285.70999999999998</c:v>
                </c:pt>
                <c:pt idx="316">
                  <c:v>305.25</c:v>
                </c:pt>
                <c:pt idx="317">
                  <c:v>554.32000000000005</c:v>
                </c:pt>
                <c:pt idx="318">
                  <c:v>206.27</c:v>
                </c:pt>
                <c:pt idx="319">
                  <c:v>217.2</c:v>
                </c:pt>
                <c:pt idx="320">
                  <c:v>569.48</c:v>
                </c:pt>
                <c:pt idx="321">
                  <c:v>564.33000000000004</c:v>
                </c:pt>
                <c:pt idx="322">
                  <c:v>219.11</c:v>
                </c:pt>
                <c:pt idx="323">
                  <c:v>223.81</c:v>
                </c:pt>
                <c:pt idx="324">
                  <c:v>225.43</c:v>
                </c:pt>
                <c:pt idx="325">
                  <c:v>231.7</c:v>
                </c:pt>
                <c:pt idx="326">
                  <c:v>239.23</c:v>
                </c:pt>
                <c:pt idx="327">
                  <c:v>310.95</c:v>
                </c:pt>
                <c:pt idx="328">
                  <c:v>235.85</c:v>
                </c:pt>
                <c:pt idx="329">
                  <c:v>250.5</c:v>
                </c:pt>
                <c:pt idx="330">
                  <c:v>231.7</c:v>
                </c:pt>
                <c:pt idx="331">
                  <c:v>238.55</c:v>
                </c:pt>
                <c:pt idx="332">
                  <c:v>118.88</c:v>
                </c:pt>
                <c:pt idx="333">
                  <c:v>319.27999999999997</c:v>
                </c:pt>
                <c:pt idx="334">
                  <c:v>564.33000000000004</c:v>
                </c:pt>
                <c:pt idx="335">
                  <c:v>245.82</c:v>
                </c:pt>
                <c:pt idx="336">
                  <c:v>253.04</c:v>
                </c:pt>
                <c:pt idx="337">
                  <c:v>229.57</c:v>
                </c:pt>
                <c:pt idx="338">
                  <c:v>281.85000000000002</c:v>
                </c:pt>
                <c:pt idx="339">
                  <c:v>217.58</c:v>
                </c:pt>
                <c:pt idx="340">
                  <c:v>232.56</c:v>
                </c:pt>
                <c:pt idx="341">
                  <c:v>224.01</c:v>
                </c:pt>
                <c:pt idx="342">
                  <c:v>244.38</c:v>
                </c:pt>
                <c:pt idx="343">
                  <c:v>301.93</c:v>
                </c:pt>
                <c:pt idx="344">
                  <c:v>516.53</c:v>
                </c:pt>
                <c:pt idx="345">
                  <c:v>217.01</c:v>
                </c:pt>
                <c:pt idx="346">
                  <c:v>550.66</c:v>
                </c:pt>
                <c:pt idx="347">
                  <c:v>227.69</c:v>
                </c:pt>
                <c:pt idx="348">
                  <c:v>233.21</c:v>
                </c:pt>
                <c:pt idx="349">
                  <c:v>234.96</c:v>
                </c:pt>
                <c:pt idx="350">
                  <c:v>107.3</c:v>
                </c:pt>
                <c:pt idx="351">
                  <c:v>332.89</c:v>
                </c:pt>
                <c:pt idx="352">
                  <c:v>245.58</c:v>
                </c:pt>
                <c:pt idx="353">
                  <c:v>307.13</c:v>
                </c:pt>
                <c:pt idx="354">
                  <c:v>208.68</c:v>
                </c:pt>
                <c:pt idx="355">
                  <c:v>221.24</c:v>
                </c:pt>
                <c:pt idx="356">
                  <c:v>227.07</c:v>
                </c:pt>
                <c:pt idx="357">
                  <c:v>231.27</c:v>
                </c:pt>
                <c:pt idx="358">
                  <c:v>238.1</c:v>
                </c:pt>
                <c:pt idx="359">
                  <c:v>329.82</c:v>
                </c:pt>
                <c:pt idx="360">
                  <c:v>277.16000000000003</c:v>
                </c:pt>
                <c:pt idx="361">
                  <c:v>297.27</c:v>
                </c:pt>
                <c:pt idx="362">
                  <c:v>262.05</c:v>
                </c:pt>
                <c:pt idx="363">
                  <c:v>348.68</c:v>
                </c:pt>
                <c:pt idx="364">
                  <c:v>411.86</c:v>
                </c:pt>
                <c:pt idx="365">
                  <c:v>259.88</c:v>
                </c:pt>
                <c:pt idx="366">
                  <c:v>500</c:v>
                </c:pt>
                <c:pt idx="367">
                  <c:v>518.66999999999996</c:v>
                </c:pt>
                <c:pt idx="368">
                  <c:v>525.21</c:v>
                </c:pt>
                <c:pt idx="369">
                  <c:v>565.61</c:v>
                </c:pt>
                <c:pt idx="370">
                  <c:v>565.61</c:v>
                </c:pt>
                <c:pt idx="371">
                  <c:v>621.89</c:v>
                </c:pt>
                <c:pt idx="372">
                  <c:v>679.35</c:v>
                </c:pt>
                <c:pt idx="373">
                  <c:v>637.76</c:v>
                </c:pt>
                <c:pt idx="374">
                  <c:v>234.96</c:v>
                </c:pt>
                <c:pt idx="375">
                  <c:v>793.65</c:v>
                </c:pt>
                <c:pt idx="376">
                  <c:v>735.29</c:v>
                </c:pt>
                <c:pt idx="377">
                  <c:v>675.68</c:v>
                </c:pt>
                <c:pt idx="378">
                  <c:v>606.79999999999995</c:v>
                </c:pt>
                <c:pt idx="379">
                  <c:v>755.29</c:v>
                </c:pt>
                <c:pt idx="380">
                  <c:v>342.94</c:v>
                </c:pt>
                <c:pt idx="381">
                  <c:v>750.75</c:v>
                </c:pt>
                <c:pt idx="382">
                  <c:v>547.04999999999995</c:v>
                </c:pt>
                <c:pt idx="383">
                  <c:v>488.28</c:v>
                </c:pt>
                <c:pt idx="384">
                  <c:v>372.02</c:v>
                </c:pt>
                <c:pt idx="385">
                  <c:v>355.62</c:v>
                </c:pt>
                <c:pt idx="386">
                  <c:v>333.78</c:v>
                </c:pt>
                <c:pt idx="387">
                  <c:v>278.39999999999998</c:v>
                </c:pt>
                <c:pt idx="388">
                  <c:v>308.64</c:v>
                </c:pt>
                <c:pt idx="389">
                  <c:v>313.27999999999997</c:v>
                </c:pt>
                <c:pt idx="390">
                  <c:v>328.08</c:v>
                </c:pt>
                <c:pt idx="391">
                  <c:v>315.26</c:v>
                </c:pt>
                <c:pt idx="392">
                  <c:v>304.51</c:v>
                </c:pt>
                <c:pt idx="393">
                  <c:v>292.06</c:v>
                </c:pt>
                <c:pt idx="394">
                  <c:v>259.61</c:v>
                </c:pt>
                <c:pt idx="395">
                  <c:v>943.4</c:v>
                </c:pt>
                <c:pt idx="396">
                  <c:v>271.44</c:v>
                </c:pt>
                <c:pt idx="397">
                  <c:v>318.07</c:v>
                </c:pt>
                <c:pt idx="398">
                  <c:v>304.51</c:v>
                </c:pt>
                <c:pt idx="399">
                  <c:v>320.10000000000002</c:v>
                </c:pt>
                <c:pt idx="400">
                  <c:v>293.43</c:v>
                </c:pt>
                <c:pt idx="401">
                  <c:v>289.02</c:v>
                </c:pt>
                <c:pt idx="402">
                  <c:v>307.5</c:v>
                </c:pt>
                <c:pt idx="403">
                  <c:v>310.95</c:v>
                </c:pt>
                <c:pt idx="404">
                  <c:v>305.62</c:v>
                </c:pt>
                <c:pt idx="405">
                  <c:v>314.47000000000003</c:v>
                </c:pt>
                <c:pt idx="406">
                  <c:v>301.2</c:v>
                </c:pt>
                <c:pt idx="407">
                  <c:v>323.83</c:v>
                </c:pt>
                <c:pt idx="408">
                  <c:v>359.71</c:v>
                </c:pt>
                <c:pt idx="409">
                  <c:v>331.13</c:v>
                </c:pt>
                <c:pt idx="410">
                  <c:v>334.67</c:v>
                </c:pt>
                <c:pt idx="411">
                  <c:v>342.94</c:v>
                </c:pt>
                <c:pt idx="412">
                  <c:v>371.47</c:v>
                </c:pt>
                <c:pt idx="413">
                  <c:v>327.23</c:v>
                </c:pt>
                <c:pt idx="414">
                  <c:v>405.19</c:v>
                </c:pt>
                <c:pt idx="415">
                  <c:v>215.52</c:v>
                </c:pt>
                <c:pt idx="416">
                  <c:v>151.41999999999999</c:v>
                </c:pt>
                <c:pt idx="417">
                  <c:v>398.09</c:v>
                </c:pt>
                <c:pt idx="418">
                  <c:v>246.06</c:v>
                </c:pt>
                <c:pt idx="419">
                  <c:v>417.36</c:v>
                </c:pt>
                <c:pt idx="420">
                  <c:v>265.95999999999998</c:v>
                </c:pt>
                <c:pt idx="421">
                  <c:v>494.07</c:v>
                </c:pt>
                <c:pt idx="422">
                  <c:v>645.99</c:v>
                </c:pt>
                <c:pt idx="423">
                  <c:v>271.44</c:v>
                </c:pt>
                <c:pt idx="424">
                  <c:v>565.61</c:v>
                </c:pt>
                <c:pt idx="425">
                  <c:v>538.79</c:v>
                </c:pt>
                <c:pt idx="426">
                  <c:v>578.70000000000005</c:v>
                </c:pt>
                <c:pt idx="427">
                  <c:v>538.79</c:v>
                </c:pt>
                <c:pt idx="428">
                  <c:v>576.04</c:v>
                </c:pt>
                <c:pt idx="429">
                  <c:v>710.23</c:v>
                </c:pt>
                <c:pt idx="430">
                  <c:v>741.84</c:v>
                </c:pt>
                <c:pt idx="431">
                  <c:v>728.86</c:v>
                </c:pt>
                <c:pt idx="432">
                  <c:v>673.85</c:v>
                </c:pt>
                <c:pt idx="433">
                  <c:v>733.14</c:v>
                </c:pt>
                <c:pt idx="434">
                  <c:v>722.54</c:v>
                </c:pt>
                <c:pt idx="435">
                  <c:v>798.72</c:v>
                </c:pt>
                <c:pt idx="436">
                  <c:v>708.22</c:v>
                </c:pt>
                <c:pt idx="437">
                  <c:v>776.4</c:v>
                </c:pt>
                <c:pt idx="438">
                  <c:v>683.06</c:v>
                </c:pt>
                <c:pt idx="439">
                  <c:v>710.23</c:v>
                </c:pt>
                <c:pt idx="440">
                  <c:v>641.03</c:v>
                </c:pt>
                <c:pt idx="441">
                  <c:v>582.75</c:v>
                </c:pt>
                <c:pt idx="442">
                  <c:v>440.92</c:v>
                </c:pt>
                <c:pt idx="443">
                  <c:v>435.54</c:v>
                </c:pt>
                <c:pt idx="444">
                  <c:v>400</c:v>
                </c:pt>
                <c:pt idx="445">
                  <c:v>316.45999999999998</c:v>
                </c:pt>
                <c:pt idx="446">
                  <c:v>299.76</c:v>
                </c:pt>
                <c:pt idx="447">
                  <c:v>344.83</c:v>
                </c:pt>
                <c:pt idx="448">
                  <c:v>265.11</c:v>
                </c:pt>
                <c:pt idx="449">
                  <c:v>318.47000000000003</c:v>
                </c:pt>
                <c:pt idx="450">
                  <c:v>319.27999999999997</c:v>
                </c:pt>
                <c:pt idx="451">
                  <c:v>294.45999999999998</c:v>
                </c:pt>
                <c:pt idx="452">
                  <c:v>315.66000000000003</c:v>
                </c:pt>
                <c:pt idx="453">
                  <c:v>310.17</c:v>
                </c:pt>
                <c:pt idx="454">
                  <c:v>299.39999999999998</c:v>
                </c:pt>
                <c:pt idx="455">
                  <c:v>262.61</c:v>
                </c:pt>
                <c:pt idx="456">
                  <c:v>320.92</c:v>
                </c:pt>
                <c:pt idx="457">
                  <c:v>324.25</c:v>
                </c:pt>
                <c:pt idx="458">
                  <c:v>276.55</c:v>
                </c:pt>
                <c:pt idx="459">
                  <c:v>303.39999999999998</c:v>
                </c:pt>
                <c:pt idx="460">
                  <c:v>318.88</c:v>
                </c:pt>
                <c:pt idx="461">
                  <c:v>306</c:v>
                </c:pt>
                <c:pt idx="462">
                  <c:v>346.26</c:v>
                </c:pt>
                <c:pt idx="463">
                  <c:v>345.3</c:v>
                </c:pt>
                <c:pt idx="464">
                  <c:v>313.68</c:v>
                </c:pt>
                <c:pt idx="465">
                  <c:v>226.86</c:v>
                </c:pt>
                <c:pt idx="466">
                  <c:v>226.86</c:v>
                </c:pt>
                <c:pt idx="467">
                  <c:v>226.86</c:v>
                </c:pt>
                <c:pt idx="468">
                  <c:v>226.86</c:v>
                </c:pt>
                <c:pt idx="469">
                  <c:v>226.86</c:v>
                </c:pt>
                <c:pt idx="470">
                  <c:v>226.86</c:v>
                </c:pt>
                <c:pt idx="471">
                  <c:v>226.86</c:v>
                </c:pt>
                <c:pt idx="472">
                  <c:v>226.86</c:v>
                </c:pt>
                <c:pt idx="473">
                  <c:v>226.86</c:v>
                </c:pt>
                <c:pt idx="474">
                  <c:v>226.86</c:v>
                </c:pt>
                <c:pt idx="475">
                  <c:v>226.86</c:v>
                </c:pt>
                <c:pt idx="476">
                  <c:v>226.86</c:v>
                </c:pt>
                <c:pt idx="477">
                  <c:v>226.86</c:v>
                </c:pt>
                <c:pt idx="478">
                  <c:v>226.86</c:v>
                </c:pt>
                <c:pt idx="479">
                  <c:v>226.86</c:v>
                </c:pt>
                <c:pt idx="480">
                  <c:v>226.86</c:v>
                </c:pt>
                <c:pt idx="481">
                  <c:v>226.86</c:v>
                </c:pt>
                <c:pt idx="482">
                  <c:v>226.86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054144"/>
        <c:axId val="34056064"/>
      </c:scatterChart>
      <c:valAx>
        <c:axId val="340541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Time (</a:t>
                </a:r>
                <a:r>
                  <a:rPr lang="en-US" dirty="0" err="1" smtClean="0"/>
                  <a:t>ms</a:t>
                </a:r>
                <a:r>
                  <a:rPr lang="en-US" dirty="0" smtClean="0"/>
                  <a:t>)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4056064"/>
        <c:crosses val="autoZero"/>
        <c:crossBetween val="midCat"/>
      </c:valAx>
      <c:valAx>
        <c:axId val="340560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Frequency (Hz)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405414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9102755905511812"/>
          <c:y val="0.50187299504228633"/>
          <c:w val="0.19230577427821521"/>
          <c:h val="0.1396566054243219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3089129483814524"/>
          <c:y val="0.17628499562554681"/>
          <c:w val="0.67428783902012246"/>
          <c:h val="0.60956364829396326"/>
        </c:manualLayout>
      </c:layout>
      <c:scatterChart>
        <c:scatterStyle val="smoothMarker"/>
        <c:varyColors val="0"/>
        <c:ser>
          <c:idx val="0"/>
          <c:order val="0"/>
          <c:tx>
            <c:v>Better engine speed data</c:v>
          </c:tx>
          <c:xVal>
            <c:numRef>
              <c:f>'Engine Speed1'!$A$472:$A$556</c:f>
              <c:numCache>
                <c:formatCode>General</c:formatCode>
                <c:ptCount val="85"/>
                <c:pt idx="0">
                  <c:v>243296</c:v>
                </c:pt>
                <c:pt idx="1">
                  <c:v>243820</c:v>
                </c:pt>
                <c:pt idx="2">
                  <c:v>244328</c:v>
                </c:pt>
                <c:pt idx="3">
                  <c:v>244852</c:v>
                </c:pt>
                <c:pt idx="4">
                  <c:v>245360</c:v>
                </c:pt>
                <c:pt idx="5">
                  <c:v>245884</c:v>
                </c:pt>
                <c:pt idx="6">
                  <c:v>246392</c:v>
                </c:pt>
                <c:pt idx="7">
                  <c:v>246917</c:v>
                </c:pt>
                <c:pt idx="8">
                  <c:v>247425</c:v>
                </c:pt>
                <c:pt idx="9">
                  <c:v>247949</c:v>
                </c:pt>
                <c:pt idx="10">
                  <c:v>248457</c:v>
                </c:pt>
                <c:pt idx="11">
                  <c:v>248981</c:v>
                </c:pt>
                <c:pt idx="12">
                  <c:v>249489</c:v>
                </c:pt>
                <c:pt idx="13">
                  <c:v>250012</c:v>
                </c:pt>
                <c:pt idx="14">
                  <c:v>250521</c:v>
                </c:pt>
                <c:pt idx="15">
                  <c:v>251055</c:v>
                </c:pt>
                <c:pt idx="16">
                  <c:v>251571</c:v>
                </c:pt>
                <c:pt idx="17">
                  <c:v>252097</c:v>
                </c:pt>
                <c:pt idx="18">
                  <c:v>252604</c:v>
                </c:pt>
                <c:pt idx="19">
                  <c:v>253128</c:v>
                </c:pt>
                <c:pt idx="20">
                  <c:v>253636</c:v>
                </c:pt>
                <c:pt idx="21">
                  <c:v>254160</c:v>
                </c:pt>
                <c:pt idx="22">
                  <c:v>254668</c:v>
                </c:pt>
                <c:pt idx="23">
                  <c:v>255193</c:v>
                </c:pt>
                <c:pt idx="24">
                  <c:v>255700</c:v>
                </c:pt>
                <c:pt idx="25">
                  <c:v>256225</c:v>
                </c:pt>
                <c:pt idx="26">
                  <c:v>256733</c:v>
                </c:pt>
                <c:pt idx="27">
                  <c:v>257266</c:v>
                </c:pt>
                <c:pt idx="28">
                  <c:v>257774</c:v>
                </c:pt>
                <c:pt idx="29">
                  <c:v>258298</c:v>
                </c:pt>
                <c:pt idx="30">
                  <c:v>258806</c:v>
                </c:pt>
                <c:pt idx="31">
                  <c:v>259331</c:v>
                </c:pt>
                <c:pt idx="32">
                  <c:v>259838</c:v>
                </c:pt>
                <c:pt idx="33">
                  <c:v>260363</c:v>
                </c:pt>
                <c:pt idx="34">
                  <c:v>260871</c:v>
                </c:pt>
                <c:pt idx="35">
                  <c:v>261395</c:v>
                </c:pt>
                <c:pt idx="36">
                  <c:v>261903</c:v>
                </c:pt>
                <c:pt idx="37">
                  <c:v>262427</c:v>
                </c:pt>
                <c:pt idx="38">
                  <c:v>262935</c:v>
                </c:pt>
                <c:pt idx="39">
                  <c:v>263458</c:v>
                </c:pt>
                <c:pt idx="40">
                  <c:v>263974</c:v>
                </c:pt>
                <c:pt idx="41">
                  <c:v>264501</c:v>
                </c:pt>
                <c:pt idx="42">
                  <c:v>265008</c:v>
                </c:pt>
                <c:pt idx="43">
                  <c:v>265532</c:v>
                </c:pt>
                <c:pt idx="44">
                  <c:v>266040</c:v>
                </c:pt>
                <c:pt idx="45">
                  <c:v>266564</c:v>
                </c:pt>
                <c:pt idx="46">
                  <c:v>267072</c:v>
                </c:pt>
                <c:pt idx="47">
                  <c:v>267596</c:v>
                </c:pt>
                <c:pt idx="48">
                  <c:v>268104</c:v>
                </c:pt>
                <c:pt idx="49">
                  <c:v>268628</c:v>
                </c:pt>
                <c:pt idx="50">
                  <c:v>269136</c:v>
                </c:pt>
                <c:pt idx="51">
                  <c:v>269661</c:v>
                </c:pt>
                <c:pt idx="52">
                  <c:v>270169</c:v>
                </c:pt>
                <c:pt idx="53">
                  <c:v>270693</c:v>
                </c:pt>
                <c:pt idx="54">
                  <c:v>271201</c:v>
                </c:pt>
                <c:pt idx="55">
                  <c:v>271724</c:v>
                </c:pt>
                <c:pt idx="56">
                  <c:v>272232</c:v>
                </c:pt>
                <c:pt idx="57">
                  <c:v>272756</c:v>
                </c:pt>
                <c:pt idx="58">
                  <c:v>273264</c:v>
                </c:pt>
                <c:pt idx="59">
                  <c:v>273788</c:v>
                </c:pt>
                <c:pt idx="60">
                  <c:v>274296</c:v>
                </c:pt>
                <c:pt idx="61">
                  <c:v>274821</c:v>
                </c:pt>
                <c:pt idx="62">
                  <c:v>275329</c:v>
                </c:pt>
                <c:pt idx="63">
                  <c:v>275853</c:v>
                </c:pt>
                <c:pt idx="64">
                  <c:v>276361</c:v>
                </c:pt>
                <c:pt idx="65">
                  <c:v>276894</c:v>
                </c:pt>
                <c:pt idx="66">
                  <c:v>277402</c:v>
                </c:pt>
                <c:pt idx="67">
                  <c:v>277925</c:v>
                </c:pt>
                <c:pt idx="68">
                  <c:v>278434</c:v>
                </c:pt>
                <c:pt idx="69">
                  <c:v>278958</c:v>
                </c:pt>
                <c:pt idx="70">
                  <c:v>279465</c:v>
                </c:pt>
                <c:pt idx="71">
                  <c:v>279990</c:v>
                </c:pt>
                <c:pt idx="72">
                  <c:v>280498</c:v>
                </c:pt>
                <c:pt idx="73">
                  <c:v>281022</c:v>
                </c:pt>
                <c:pt idx="74">
                  <c:v>281530</c:v>
                </c:pt>
                <c:pt idx="75">
                  <c:v>282054</c:v>
                </c:pt>
                <c:pt idx="76">
                  <c:v>282562</c:v>
                </c:pt>
                <c:pt idx="77">
                  <c:v>283085</c:v>
                </c:pt>
                <c:pt idx="78">
                  <c:v>283594</c:v>
                </c:pt>
                <c:pt idx="79">
                  <c:v>284118</c:v>
                </c:pt>
                <c:pt idx="80">
                  <c:v>284625</c:v>
                </c:pt>
                <c:pt idx="81">
                  <c:v>285150</c:v>
                </c:pt>
                <c:pt idx="82">
                  <c:v>285658</c:v>
                </c:pt>
                <c:pt idx="83">
                  <c:v>286182</c:v>
                </c:pt>
                <c:pt idx="84">
                  <c:v>286690</c:v>
                </c:pt>
              </c:numCache>
            </c:numRef>
          </c:xVal>
          <c:yVal>
            <c:numRef>
              <c:f>'Engine Speed1'!$C$472:$C$556</c:f>
              <c:numCache>
                <c:formatCode>General</c:formatCode>
                <c:ptCount val="85"/>
                <c:pt idx="0">
                  <c:v>27.1</c:v>
                </c:pt>
                <c:pt idx="1">
                  <c:v>26.21</c:v>
                </c:pt>
                <c:pt idx="2">
                  <c:v>23.61</c:v>
                </c:pt>
                <c:pt idx="3">
                  <c:v>21.28</c:v>
                </c:pt>
                <c:pt idx="4">
                  <c:v>8.58</c:v>
                </c:pt>
                <c:pt idx="5">
                  <c:v>17.13</c:v>
                </c:pt>
                <c:pt idx="6">
                  <c:v>16.649999999999999</c:v>
                </c:pt>
                <c:pt idx="7">
                  <c:v>21.75</c:v>
                </c:pt>
                <c:pt idx="8">
                  <c:v>33.33</c:v>
                </c:pt>
                <c:pt idx="9">
                  <c:v>36.96</c:v>
                </c:pt>
                <c:pt idx="10">
                  <c:v>37.380000000000003</c:v>
                </c:pt>
                <c:pt idx="11">
                  <c:v>40.06</c:v>
                </c:pt>
                <c:pt idx="12">
                  <c:v>49.25</c:v>
                </c:pt>
                <c:pt idx="13">
                  <c:v>50.57</c:v>
                </c:pt>
                <c:pt idx="14">
                  <c:v>43.13</c:v>
                </c:pt>
                <c:pt idx="15">
                  <c:v>25.93</c:v>
                </c:pt>
                <c:pt idx="16">
                  <c:v>17.350000000000001</c:v>
                </c:pt>
                <c:pt idx="17">
                  <c:v>18.03</c:v>
                </c:pt>
                <c:pt idx="18">
                  <c:v>16.96</c:v>
                </c:pt>
                <c:pt idx="19">
                  <c:v>18.23</c:v>
                </c:pt>
                <c:pt idx="20">
                  <c:v>17.18</c:v>
                </c:pt>
                <c:pt idx="21">
                  <c:v>18.510000000000002</c:v>
                </c:pt>
                <c:pt idx="22">
                  <c:v>18.489999999999998</c:v>
                </c:pt>
                <c:pt idx="23">
                  <c:v>33.229999999999997</c:v>
                </c:pt>
                <c:pt idx="24">
                  <c:v>47.93</c:v>
                </c:pt>
                <c:pt idx="25">
                  <c:v>47.97</c:v>
                </c:pt>
                <c:pt idx="26">
                  <c:v>57.44</c:v>
                </c:pt>
                <c:pt idx="27">
                  <c:v>63.65</c:v>
                </c:pt>
                <c:pt idx="28">
                  <c:v>65.72</c:v>
                </c:pt>
                <c:pt idx="29">
                  <c:v>67.64</c:v>
                </c:pt>
                <c:pt idx="30">
                  <c:v>66.989999999999995</c:v>
                </c:pt>
                <c:pt idx="31">
                  <c:v>10.119999999999999</c:v>
                </c:pt>
                <c:pt idx="32">
                  <c:v>21.68</c:v>
                </c:pt>
                <c:pt idx="33">
                  <c:v>18.84</c:v>
                </c:pt>
                <c:pt idx="34">
                  <c:v>18.89</c:v>
                </c:pt>
                <c:pt idx="35">
                  <c:v>19.14</c:v>
                </c:pt>
                <c:pt idx="36">
                  <c:v>19.11</c:v>
                </c:pt>
                <c:pt idx="37">
                  <c:v>19.3</c:v>
                </c:pt>
                <c:pt idx="38">
                  <c:v>19.170000000000002</c:v>
                </c:pt>
                <c:pt idx="39">
                  <c:v>18.559999999999999</c:v>
                </c:pt>
                <c:pt idx="40">
                  <c:v>18.13</c:v>
                </c:pt>
                <c:pt idx="41">
                  <c:v>18.23</c:v>
                </c:pt>
                <c:pt idx="42">
                  <c:v>18.02</c:v>
                </c:pt>
                <c:pt idx="43">
                  <c:v>17.920000000000002</c:v>
                </c:pt>
                <c:pt idx="44">
                  <c:v>19.72</c:v>
                </c:pt>
                <c:pt idx="45">
                  <c:v>24.73</c:v>
                </c:pt>
                <c:pt idx="46">
                  <c:v>29.26</c:v>
                </c:pt>
                <c:pt idx="47">
                  <c:v>34.15</c:v>
                </c:pt>
                <c:pt idx="48">
                  <c:v>36.659999999999997</c:v>
                </c:pt>
                <c:pt idx="49">
                  <c:v>36.85</c:v>
                </c:pt>
                <c:pt idx="50">
                  <c:v>37.79</c:v>
                </c:pt>
                <c:pt idx="51">
                  <c:v>38.770000000000003</c:v>
                </c:pt>
                <c:pt idx="52">
                  <c:v>39.86</c:v>
                </c:pt>
                <c:pt idx="53">
                  <c:v>43.1</c:v>
                </c:pt>
                <c:pt idx="54">
                  <c:v>10.49</c:v>
                </c:pt>
                <c:pt idx="55">
                  <c:v>19.350000000000001</c:v>
                </c:pt>
                <c:pt idx="56">
                  <c:v>18.45</c:v>
                </c:pt>
                <c:pt idx="57">
                  <c:v>9.23</c:v>
                </c:pt>
                <c:pt idx="58">
                  <c:v>18.3</c:v>
                </c:pt>
                <c:pt idx="59">
                  <c:v>18.3</c:v>
                </c:pt>
                <c:pt idx="60">
                  <c:v>18.3</c:v>
                </c:pt>
                <c:pt idx="61">
                  <c:v>18.3</c:v>
                </c:pt>
                <c:pt idx="62">
                  <c:v>18.3</c:v>
                </c:pt>
                <c:pt idx="63">
                  <c:v>18.3</c:v>
                </c:pt>
                <c:pt idx="64">
                  <c:v>18.3</c:v>
                </c:pt>
                <c:pt idx="65">
                  <c:v>18.3</c:v>
                </c:pt>
                <c:pt idx="66">
                  <c:v>18.3</c:v>
                </c:pt>
                <c:pt idx="67">
                  <c:v>18.3</c:v>
                </c:pt>
                <c:pt idx="68">
                  <c:v>18.3</c:v>
                </c:pt>
                <c:pt idx="69">
                  <c:v>18.3</c:v>
                </c:pt>
                <c:pt idx="70">
                  <c:v>18.3</c:v>
                </c:pt>
                <c:pt idx="71">
                  <c:v>18.3</c:v>
                </c:pt>
                <c:pt idx="72">
                  <c:v>18.3</c:v>
                </c:pt>
                <c:pt idx="73">
                  <c:v>18.3</c:v>
                </c:pt>
                <c:pt idx="74">
                  <c:v>18.3</c:v>
                </c:pt>
                <c:pt idx="75">
                  <c:v>18.3</c:v>
                </c:pt>
                <c:pt idx="76">
                  <c:v>18.3</c:v>
                </c:pt>
                <c:pt idx="77">
                  <c:v>18.3</c:v>
                </c:pt>
                <c:pt idx="78">
                  <c:v>18.3</c:v>
                </c:pt>
                <c:pt idx="79">
                  <c:v>18.3</c:v>
                </c:pt>
                <c:pt idx="80">
                  <c:v>18.3</c:v>
                </c:pt>
                <c:pt idx="81">
                  <c:v>18.3</c:v>
                </c:pt>
                <c:pt idx="82">
                  <c:v>18.3</c:v>
                </c:pt>
                <c:pt idx="83">
                  <c:v>18.3</c:v>
                </c:pt>
                <c:pt idx="84">
                  <c:v>18.3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669056"/>
        <c:axId val="70670976"/>
      </c:scatterChart>
      <c:valAx>
        <c:axId val="706690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(ms)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0670976"/>
        <c:crosses val="autoZero"/>
        <c:crossBetween val="midCat"/>
      </c:valAx>
      <c:valAx>
        <c:axId val="706709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frequency (hz)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066905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1409580052493435"/>
          <c:y val="0.50187299504228633"/>
          <c:w val="0.16923753280839895"/>
          <c:h val="0.1396566054243219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2/28/2013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2/28/2013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2/28/2013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2/28/2013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2/28/2013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2/28/2013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2/28/2013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2/28/2013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2/28/2013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2/28/2013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2/28/2013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2/28/2013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2/28/2013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JPG"/><Relationship Id="rId7" Type="http://schemas.openxmlformats.org/officeDocument/2006/relationships/image" Target="../media/image74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G"/><Relationship Id="rId5" Type="http://schemas.openxmlformats.org/officeDocument/2006/relationships/image" Target="../media/image72.JPG"/><Relationship Id="rId4" Type="http://schemas.openxmlformats.org/officeDocument/2006/relationships/image" Target="../media/image7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G"/><Relationship Id="rId7" Type="http://schemas.openxmlformats.org/officeDocument/2006/relationships/image" Target="../media/image81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jpeg"/><Relationship Id="rId10" Type="http://schemas.openxmlformats.org/officeDocument/2006/relationships/image" Target="../media/image84.jpeg"/><Relationship Id="rId4" Type="http://schemas.openxmlformats.org/officeDocument/2006/relationships/image" Target="../media/image78.jpeg"/><Relationship Id="rId9" Type="http://schemas.openxmlformats.org/officeDocument/2006/relationships/image" Target="../media/image83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94.jpeg"/><Relationship Id="rId7" Type="http://schemas.openxmlformats.org/officeDocument/2006/relationships/image" Target="../media/image9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G"/><Relationship Id="rId3" Type="http://schemas.openxmlformats.org/officeDocument/2006/relationships/image" Target="../media/image101.jpeg"/><Relationship Id="rId7" Type="http://schemas.openxmlformats.org/officeDocument/2006/relationships/image" Target="../media/image105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G"/><Relationship Id="rId5" Type="http://schemas.openxmlformats.org/officeDocument/2006/relationships/image" Target="../media/image103.JPG"/><Relationship Id="rId4" Type="http://schemas.openxmlformats.org/officeDocument/2006/relationships/image" Target="../media/image10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12812" y="1885950"/>
            <a:ext cx="8229600" cy="2895600"/>
          </a:xfrm>
        </p:spPr>
        <p:txBody>
          <a:bodyPr/>
          <a:lstStyle/>
          <a:p>
            <a:r>
              <a:rPr lang="en-US" dirty="0" smtClean="0"/>
              <a:t>Smart Transmission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Aaron Grant</a:t>
            </a:r>
          </a:p>
          <a:p>
            <a:r>
              <a:rPr lang="it-IT" dirty="0" smtClean="0"/>
              <a:t>Horatio Cowan</a:t>
            </a:r>
          </a:p>
          <a:p>
            <a:r>
              <a:rPr lang="it-IT" dirty="0" smtClean="0"/>
              <a:t>Molly Segee</a:t>
            </a:r>
          </a:p>
          <a:p>
            <a:r>
              <a:rPr lang="it-IT" dirty="0" smtClean="0"/>
              <a:t>Carl Burnham</a:t>
            </a:r>
            <a:endParaRPr lang="it-IT" dirty="0"/>
          </a:p>
        </p:txBody>
      </p:sp>
      <p:pic>
        <p:nvPicPr>
          <p:cNvPr id="1030" name="Picture 6" descr="http://www.veryicon.com/icon/png/Movie%20%26%20TV/Doctor%20Who/Dalek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3000"/>
                    </a14:imgEffect>
                    <a14:imgEffect>
                      <a14:colorTemperature colorTemp="1500"/>
                    </a14:imgEffect>
                    <a14:imgEffect>
                      <a14:saturation sat="2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012" y="4495800"/>
            <a:ext cx="14478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trike="sngStrike" dirty="0"/>
              <a:t>January: Ordering Parts &amp; beginning fabrication</a:t>
            </a:r>
          </a:p>
          <a:p>
            <a:r>
              <a:rPr lang="en-US" dirty="0"/>
              <a:t>February: Continuing fabrication &amp; Assembly</a:t>
            </a:r>
          </a:p>
          <a:p>
            <a:r>
              <a:rPr lang="en-US" dirty="0"/>
              <a:t>March: Assembly and Initial Testing	</a:t>
            </a:r>
          </a:p>
          <a:p>
            <a:r>
              <a:rPr lang="en-US" dirty="0"/>
              <a:t>April: Coding &amp; Calibration</a:t>
            </a:r>
          </a:p>
          <a:p>
            <a:r>
              <a:rPr lang="en-US" dirty="0"/>
              <a:t>May: Presentation</a:t>
            </a:r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846160"/>
              </p:ext>
            </p:extLst>
          </p:nvPr>
        </p:nvGraphicFramePr>
        <p:xfrm>
          <a:off x="5865812" y="152400"/>
          <a:ext cx="5470797" cy="6369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"/>
                <a:gridCol w="4419600"/>
                <a:gridCol w="822597"/>
              </a:tblGrid>
              <a:tr h="16795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qty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part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Status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1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2004 Honda TRX 450R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330870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3-Wire Extension Cables (Large Bundle)</a:t>
                      </a:r>
                      <a:br>
                        <a:rPr lang="fr-FR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fr-FR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P/N: 276-1424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IFI VEX Pro Victor 888, Part number:  217-2769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6-POSITION ATO/ATC FUSE PANEL WITH COVER AND COMMON GROUND: Product number: WIRTH-31060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Fuse ATC Standard Blade Auto 3 Amp Violet: Product number:  FU-509123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Fuse ATC Standard Blade Auto 15 Amp Blue: product number:  FU-509128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Fuse ATC Standard Blade Auto 25 Amp Clear: Product number: FU-509130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Wire 8 Gauge Red Sold by the foot Product Code #: WI-230702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Wire 8 Gauge Black Sold by the foot Product Code #: WI-230700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Lug Straight Heavy Duty 8 GA #10 Hole Product Code #: LU-1800HD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Lug Straight Heavy Duty 8 GA 1/4" Hole Product Code #: LU-1801HD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Connector Nylon Tab Insulated Female, .250" Blade 16-14 GA, Blue Product Code #: CT-163258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Connector Nylon Tab Insulated Male, .250" Blade 16-14 GA, Blue Product Code #: CT-163260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Connector Premium Nylon #6 Ring Terminal Double Crimp 16-14 AWG Blue Product Code #: CT-163202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Dual USB Power Hub 2 Amp product code: 22-1-39290-8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All Weather 12 Volt Power Socket, product code: 22-1-39052-8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Slide Potentiometers 60mm TRVL Linear 10K   Part #: 312-9301F-10K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Tubular High-Speed Linear Actuator (Stroke Size 3", Force 11 lbs, Speed 9.05"/sec), Part number: PA-15-3-11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Electrak</a:t>
                      </a:r>
                      <a:r>
                        <a:rPr lang="en-US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Pro PR12-02-2A65-02-LSB Linear Actuator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Returning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rgbClr val="FFFF00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Adafruit Assembled Data Logging shield for Ardino, ID: 1141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Arduino Mega 2560 R3 (Atmega2560 - assembled)   ID 191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Panel Mount 10K potentiometer (Breadboard Friendly)  ID 562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Arduino Uno R3 (Atmega328 -assembled)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Sensor Gear Tooth Hall Effect, Part number: 480-2021-ND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12V, 1.6A, 233 oz-in Geared Bipolar Stepper Motor, product code: RB-Phi-131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154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AMP MANUAL-RESET DC CIRCUIT BREAKER BPC Item# 11-3317-50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154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Arduino Motor Shield R3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BYTECC USB2-3AB-K 3 ft. Type A Male to Type B Male Cable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229434"/>
              </p:ext>
            </p:extLst>
          </p:nvPr>
        </p:nvGraphicFramePr>
        <p:xfrm>
          <a:off x="227012" y="2286003"/>
          <a:ext cx="5257800" cy="25701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056"/>
                <a:gridCol w="372097"/>
                <a:gridCol w="372097"/>
                <a:gridCol w="372097"/>
                <a:gridCol w="372097"/>
                <a:gridCol w="372097"/>
                <a:gridCol w="372097"/>
                <a:gridCol w="1279079"/>
                <a:gridCol w="376686"/>
                <a:gridCol w="288098"/>
                <a:gridCol w="864299"/>
              </a:tblGrid>
              <a:tr h="343300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qty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0" marB="0" anchor="b">
                    <a:solidFill>
                      <a:schemeClr val="accent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Part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0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status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0" marB="0" anchor="b">
                    <a:solidFill>
                      <a:schemeClr val="accent1"/>
                    </a:solidFill>
                  </a:tcPr>
                </a:tc>
              </a:tr>
              <a:tr h="343300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Slide Potentiometers 60mm TRVL Linear 10K   Part #: 312-9301F-10K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$2.55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7.65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3"/>
                    </a:solidFill>
                  </a:tcPr>
                </a:tc>
              </a:tr>
              <a:tr h="41977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Thick Film Resistors - Through Hole 20watt 5.6ohms 1% Part #:  652-PWR220T-20-5R60F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$3.58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14.32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3"/>
                    </a:solidFill>
                  </a:tcPr>
                </a:tc>
              </a:tr>
              <a:tr h="343300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</a:t>
                      </a:r>
                      <a:r>
                        <a:rPr lang="en-US" sz="9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ft</a:t>
                      </a:r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Standard Duty Servo Wire (Futaba) Part #: SW24J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$12.95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3"/>
                    </a:solidFill>
                  </a:tcPr>
                </a:tc>
              </a:tr>
              <a:tr h="343300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OEM </a:t>
                      </a:r>
                      <a:r>
                        <a:rPr lang="en-US" sz="9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hitec</a:t>
                      </a:r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male (Silver Pin) servo plug and pins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$2.99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17.94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3"/>
                    </a:solidFill>
                  </a:tcPr>
                </a:tc>
              </a:tr>
              <a:tr h="216929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2" Linear Actuator with Preset Limit Switch model #: 6102C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</a:t>
                      </a:r>
                      <a:r>
                        <a:rPr lang="en-US" sz="9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151.0 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3"/>
                    </a:solidFill>
                  </a:tcPr>
                </a:tc>
              </a:tr>
              <a:tr h="343300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12" × 24"  3/16" Clear Plastic Sheet Part #: 8560K219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$20.14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20.14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3"/>
                    </a:solidFill>
                  </a:tcPr>
                </a:tc>
              </a:tr>
              <a:tr h="216929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224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620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381000"/>
            <a:ext cx="9144001" cy="685800"/>
          </a:xfrm>
        </p:spPr>
        <p:txBody>
          <a:bodyPr/>
          <a:lstStyle/>
          <a:p>
            <a:r>
              <a:rPr lang="en-US" dirty="0" err="1" smtClean="0"/>
              <a:t>Mech</a:t>
            </a:r>
            <a:r>
              <a:rPr lang="en-US" dirty="0" smtClean="0"/>
              <a:t> Lab Experiment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12" y="1219200"/>
            <a:ext cx="4495799" cy="4267199"/>
          </a:xfrm>
        </p:spPr>
        <p:txBody>
          <a:bodyPr>
            <a:normAutofit/>
          </a:bodyPr>
          <a:lstStyle/>
          <a:p>
            <a:r>
              <a:rPr lang="en-US" sz="1800" dirty="0" smtClean="0"/>
              <a:t>We are acquiring engine, wheel speed, and throttle position data from sensors we have mounted on the 4-wheeler.</a:t>
            </a:r>
          </a:p>
          <a:p>
            <a:r>
              <a:rPr lang="en-US" sz="1800" dirty="0" smtClean="0"/>
              <a:t>We will use this data to generate expressions to identify shift points and generate a curve fit which we can use for writing the program.</a:t>
            </a:r>
            <a:endParaRPr lang="en-US" sz="18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59689"/>
              </p:ext>
            </p:extLst>
          </p:nvPr>
        </p:nvGraphicFramePr>
        <p:xfrm>
          <a:off x="4494212" y="1981200"/>
          <a:ext cx="7467600" cy="4661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602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9012" y="457200"/>
            <a:ext cx="9144001" cy="838200"/>
          </a:xfrm>
        </p:spPr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ata </a:t>
            </a:r>
            <a:r>
              <a:rPr lang="en-US" dirty="0"/>
              <a:t>L</a:t>
            </a:r>
            <a:r>
              <a:rPr lang="en-US" dirty="0" smtClean="0"/>
              <a:t>ogging </a:t>
            </a:r>
            <a:r>
              <a:rPr lang="en-US" dirty="0"/>
              <a:t>S</a:t>
            </a:r>
            <a:r>
              <a:rPr lang="en-US" dirty="0" smtClean="0"/>
              <a:t>hield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904999"/>
            <a:ext cx="5867399" cy="4114801"/>
          </a:xfrm>
        </p:spPr>
        <p:txBody>
          <a:bodyPr/>
          <a:lstStyle/>
          <a:p>
            <a:r>
              <a:rPr lang="en-US" dirty="0" smtClean="0"/>
              <a:t>Takes a standard SD card</a:t>
            </a:r>
          </a:p>
          <a:p>
            <a:r>
              <a:rPr lang="en-US" dirty="0" smtClean="0"/>
              <a:t>Has its own real time clock and battery</a:t>
            </a:r>
          </a:p>
          <a:p>
            <a:r>
              <a:rPr lang="en-US" dirty="0"/>
              <a:t>Creates a new file each time it powers 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Using the IDE we can write whatever sensor data we want, as many times per second as we want.</a:t>
            </a:r>
            <a:endParaRPr lang="en-US" dirty="0"/>
          </a:p>
          <a:p>
            <a:r>
              <a:rPr lang="en-US" dirty="0" smtClean="0"/>
              <a:t>Files can then be opened in excel and analyzed.</a:t>
            </a:r>
            <a:endParaRPr lang="en-US" dirty="0"/>
          </a:p>
        </p:txBody>
      </p:sp>
      <p:pic>
        <p:nvPicPr>
          <p:cNvPr id="1026" name="Picture 2" descr="Adafruit Assembled Data Logging shield for Ardui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412" y="571500"/>
            <a:ext cx="3810000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86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2" y="533400"/>
            <a:ext cx="9144001" cy="838200"/>
          </a:xfrm>
        </p:spPr>
        <p:txBody>
          <a:bodyPr/>
          <a:lstStyle/>
          <a:p>
            <a:r>
              <a:rPr lang="en-US" dirty="0" smtClean="0"/>
              <a:t>Engine Speed Sensor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11" y="1524000"/>
            <a:ext cx="4137239" cy="1864892"/>
          </a:xfr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2800080"/>
              </p:ext>
            </p:extLst>
          </p:nvPr>
        </p:nvGraphicFramePr>
        <p:xfrm>
          <a:off x="4951412" y="1752600"/>
          <a:ext cx="7086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12" y="3657600"/>
            <a:ext cx="4137239" cy="1905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3531" y="5715000"/>
            <a:ext cx="388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magnetic field lines move in the same direction as the wire. We aren’t getting enough electromagnetic magnetic flux.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11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2" y="228600"/>
            <a:ext cx="9144001" cy="1371600"/>
          </a:xfrm>
        </p:spPr>
        <p:txBody>
          <a:bodyPr/>
          <a:lstStyle/>
          <a:p>
            <a:r>
              <a:rPr lang="en-US" dirty="0" smtClean="0"/>
              <a:t>New engine speed inductor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1905000"/>
            <a:ext cx="4419600" cy="22295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9412" y="4477434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Magnetic field lines are now transverse to the wire.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0676577"/>
              </p:ext>
            </p:extLst>
          </p:nvPr>
        </p:nvGraphicFramePr>
        <p:xfrm>
          <a:off x="5356224" y="1905000"/>
          <a:ext cx="6605588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8122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2" y="304800"/>
            <a:ext cx="9144001" cy="990600"/>
          </a:xfrm>
        </p:spPr>
        <p:txBody>
          <a:bodyPr/>
          <a:lstStyle/>
          <a:p>
            <a:r>
              <a:rPr lang="en-US" dirty="0" smtClean="0"/>
              <a:t>Stepper Motor Control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8606" y="1541097"/>
            <a:ext cx="821564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Rated Current 1.7 amps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Coil Resistance 1.7 ohms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12V/1.7ohms= ~7 amps (Way higher than rated Current)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Stepper motor should not have more than 3 volts applied across it continuously.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Ideally a 5.35 </a:t>
            </a:r>
            <a:r>
              <a:rPr lang="el-GR" dirty="0" smtClean="0">
                <a:latin typeface="Calibri"/>
                <a:cs typeface="Calibri"/>
              </a:rPr>
              <a:t>Ω</a:t>
            </a:r>
            <a:r>
              <a:rPr lang="en-US" dirty="0" smtClean="0">
                <a:latin typeface="Calibri"/>
                <a:cs typeface="Calibri"/>
              </a:rPr>
              <a:t> resistor should be used. (they don’t exist) Instead we found a 5.6 </a:t>
            </a:r>
            <a:r>
              <a:rPr lang="el-GR" dirty="0" smtClean="0">
                <a:latin typeface="Calibri"/>
                <a:cs typeface="Calibri"/>
              </a:rPr>
              <a:t>Ω</a:t>
            </a:r>
            <a:r>
              <a:rPr lang="en-US" dirty="0" smtClean="0">
                <a:latin typeface="Calibri"/>
                <a:cs typeface="Calibri"/>
              </a:rPr>
              <a:t>.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Stepper Motors use Inductors. This is an LC circuit.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Calibri"/>
                <a:cs typeface="Calibri"/>
              </a:rPr>
              <a:t>Inductors Charge up, eventually reaching a steady state current.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6" name="Picture 5" descr="12V, 1.6A, 233 oz-in Geared Bipolar Stepper Motor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00478" y="942975"/>
            <a:ext cx="268033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47" y="5029200"/>
            <a:ext cx="3581400" cy="926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939" y="5035467"/>
            <a:ext cx="3581400" cy="926605"/>
          </a:xfrm>
          <a:prstGeom prst="rect">
            <a:avLst/>
          </a:prstGeom>
        </p:spPr>
      </p:pic>
      <p:pic>
        <p:nvPicPr>
          <p:cNvPr id="1026" name="Picture 2" descr="Bourns PWR220T-20-5R60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046" y="838200"/>
            <a:ext cx="1428750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ular Callout 11"/>
          <p:cNvSpPr/>
          <p:nvPr/>
        </p:nvSpPr>
        <p:spPr>
          <a:xfrm>
            <a:off x="2794946" y="4038600"/>
            <a:ext cx="3070865" cy="926605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Because there is no voltage drop across the resistor, all of the voltage drop occurs across the inductor</a:t>
            </a:r>
            <a:r>
              <a:rPr lang="en-US" sz="1400" dirty="0" smtClean="0"/>
              <a:t>. This causes the inductor to charge up faster.</a:t>
            </a:r>
            <a:endParaRPr lang="en-US" sz="1400" dirty="0"/>
          </a:p>
        </p:txBody>
      </p:sp>
      <p:sp>
        <p:nvSpPr>
          <p:cNvPr id="15" name="Rectangular Callout 14"/>
          <p:cNvSpPr/>
          <p:nvPr/>
        </p:nvSpPr>
        <p:spPr>
          <a:xfrm flipH="1">
            <a:off x="165058" y="4038600"/>
            <a:ext cx="2491734" cy="926605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At time T=0, there is no current, and thus no voltage drop across the </a:t>
            </a:r>
            <a:r>
              <a:rPr lang="en-US" sz="1400" dirty="0" smtClean="0"/>
              <a:t>resistor.</a:t>
            </a:r>
            <a:endParaRPr lang="en-US" sz="1400" dirty="0"/>
          </a:p>
          <a:p>
            <a:pPr algn="ctr"/>
            <a:endParaRPr lang="en-US" sz="1400" dirty="0"/>
          </a:p>
        </p:txBody>
      </p:sp>
      <p:sp>
        <p:nvSpPr>
          <p:cNvPr id="16" name="Rectangular Callout 15"/>
          <p:cNvSpPr/>
          <p:nvPr/>
        </p:nvSpPr>
        <p:spPr>
          <a:xfrm>
            <a:off x="9375732" y="3849421"/>
            <a:ext cx="2362200" cy="1115784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The inductor now has the remaining 2.8 volts across it, and the current has not exceeded the rated amount.</a:t>
            </a:r>
            <a:endParaRPr lang="en-US" sz="1400" dirty="0"/>
          </a:p>
        </p:txBody>
      </p:sp>
      <p:sp>
        <p:nvSpPr>
          <p:cNvPr id="18" name="Rectangular Callout 17"/>
          <p:cNvSpPr/>
          <p:nvPr/>
        </p:nvSpPr>
        <p:spPr>
          <a:xfrm flipH="1">
            <a:off x="6857194" y="3849421"/>
            <a:ext cx="2362200" cy="1115784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Once the system has reached steady state, there will be </a:t>
            </a:r>
            <a:r>
              <a:rPr lang="en-US" sz="1400" dirty="0" smtClean="0"/>
              <a:t>1.64 </a:t>
            </a:r>
            <a:r>
              <a:rPr lang="en-US" sz="1400" dirty="0"/>
              <a:t>amps through the resistor which is a voltage drop of </a:t>
            </a:r>
            <a:r>
              <a:rPr lang="en-US" sz="1400" dirty="0" smtClean="0"/>
              <a:t>9.2 </a:t>
            </a:r>
            <a:r>
              <a:rPr lang="en-US" sz="1400" dirty="0"/>
              <a:t>volts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6529" y="609600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Conclusion: Using resistors will make it step faster without losing strength or risking damaging the stepper motor.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1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228600"/>
            <a:ext cx="9144001" cy="762000"/>
          </a:xfrm>
        </p:spPr>
        <p:txBody>
          <a:bodyPr/>
          <a:lstStyle/>
          <a:p>
            <a:r>
              <a:rPr lang="en-US" dirty="0" smtClean="0"/>
              <a:t>Wiring on the 4-Wheeler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12" y="1066800"/>
            <a:ext cx="8382000" cy="5168423"/>
          </a:xfrm>
        </p:spPr>
      </p:pic>
    </p:spTree>
    <p:extLst>
      <p:ext uri="{BB962C8B-B14F-4D97-AF65-F5344CB8AC3E}">
        <p14:creationId xmlns:p14="http://schemas.microsoft.com/office/powerpoint/2010/main" val="350455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183" y="457200"/>
            <a:ext cx="9144001" cy="1371600"/>
          </a:xfrm>
        </p:spPr>
        <p:txBody>
          <a:bodyPr/>
          <a:lstStyle/>
          <a:p>
            <a:r>
              <a:rPr lang="en-US" dirty="0" smtClean="0"/>
              <a:t>Attaching the stator to the battery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223850" y="4033362"/>
            <a:ext cx="1829517" cy="3059194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012" y="457200"/>
            <a:ext cx="3097967" cy="1852706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215309" y="678703"/>
            <a:ext cx="4329206" cy="7239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012" y="2523392"/>
            <a:ext cx="3089474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98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Battery Mount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12" y="1767541"/>
            <a:ext cx="5715000" cy="3417794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018" y="1752600"/>
            <a:ext cx="5652194" cy="338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192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Circuit Breaker Attachment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212" y="4451627"/>
            <a:ext cx="2804196" cy="1863386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362" y="3581400"/>
            <a:ext cx="3462337" cy="27098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362" y="607200"/>
            <a:ext cx="3462337" cy="26908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212" y="2399087"/>
            <a:ext cx="2819400" cy="18422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12" y="2399087"/>
            <a:ext cx="4883539" cy="388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29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Circuit Breaker </a:t>
            </a:r>
            <a:r>
              <a:rPr lang="en-US" dirty="0" smtClean="0"/>
              <a:t>Attachment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2057400"/>
            <a:ext cx="6880485" cy="4114800"/>
          </a:xfrm>
        </p:spPr>
      </p:pic>
    </p:spTree>
    <p:extLst>
      <p:ext uri="{BB962C8B-B14F-4D97-AF65-F5344CB8AC3E}">
        <p14:creationId xmlns:p14="http://schemas.microsoft.com/office/powerpoint/2010/main" val="310449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Fuse Box Attachment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2" y="1884608"/>
            <a:ext cx="5096656" cy="304800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212" y="1905000"/>
            <a:ext cx="51816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3" y="304800"/>
            <a:ext cx="4191000" cy="609600"/>
          </a:xfrm>
        </p:spPr>
        <p:txBody>
          <a:bodyPr/>
          <a:lstStyle/>
          <a:p>
            <a:r>
              <a:rPr lang="en-US" dirty="0" smtClean="0"/>
              <a:t>LCD screen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0" t="11035" r="42931"/>
          <a:stretch/>
        </p:blipFill>
        <p:spPr>
          <a:xfrm rot="5400000">
            <a:off x="8326564" y="121889"/>
            <a:ext cx="3129064" cy="347856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72" y="911289"/>
            <a:ext cx="5486400" cy="24797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4" r="11994"/>
          <a:stretch/>
        </p:blipFill>
        <p:spPr>
          <a:xfrm>
            <a:off x="8151812" y="3611329"/>
            <a:ext cx="3478569" cy="30582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9" r="15609" b="25701"/>
          <a:stretch/>
        </p:blipFill>
        <p:spPr>
          <a:xfrm rot="5400000">
            <a:off x="4039211" y="3412039"/>
            <a:ext cx="2967402" cy="3429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7" t="10538" b="33611"/>
          <a:stretch/>
        </p:blipFill>
        <p:spPr>
          <a:xfrm rot="5400000">
            <a:off x="378655" y="3490499"/>
            <a:ext cx="2967401" cy="327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87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308" y="323461"/>
            <a:ext cx="9144001" cy="838200"/>
          </a:xfrm>
        </p:spPr>
        <p:txBody>
          <a:bodyPr/>
          <a:lstStyle/>
          <a:p>
            <a:r>
              <a:rPr lang="en-US" dirty="0" smtClean="0"/>
              <a:t>LCD mount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7" t="13508" r="12202"/>
          <a:stretch/>
        </p:blipFill>
        <p:spPr>
          <a:xfrm>
            <a:off x="6387218" y="381001"/>
            <a:ext cx="2205966" cy="17823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3" t="29078" r="19080" b="20013"/>
          <a:stretch/>
        </p:blipFill>
        <p:spPr>
          <a:xfrm rot="5400000">
            <a:off x="6620802" y="2163677"/>
            <a:ext cx="1762933" cy="2183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3" t="22065" r="20083" b="21087"/>
          <a:stretch/>
        </p:blipFill>
        <p:spPr>
          <a:xfrm rot="5400000">
            <a:off x="9411888" y="1863586"/>
            <a:ext cx="1762930" cy="27601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8" t="19171" r="13882" b="18092"/>
          <a:stretch/>
        </p:blipFill>
        <p:spPr>
          <a:xfrm rot="5400000">
            <a:off x="9442436" y="-77862"/>
            <a:ext cx="1782310" cy="26871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176" y="4415249"/>
            <a:ext cx="2858260" cy="17093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3" r="5109"/>
          <a:stretch/>
        </p:blipFill>
        <p:spPr>
          <a:xfrm>
            <a:off x="6399212" y="4400739"/>
            <a:ext cx="2193972" cy="17383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11" y="1693070"/>
            <a:ext cx="5578445" cy="333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362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 Power Distribution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17" t="14625" r="23047" b="21999"/>
          <a:stretch/>
        </p:blipFill>
        <p:spPr>
          <a:xfrm>
            <a:off x="8075611" y="1981200"/>
            <a:ext cx="3837955" cy="289560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1" y="1981200"/>
            <a:ext cx="7444545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73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Box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2" y="2057400"/>
            <a:ext cx="4855975" cy="41148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8" b="22657"/>
          <a:stretch/>
        </p:blipFill>
        <p:spPr>
          <a:xfrm rot="16200000">
            <a:off x="6374187" y="1701425"/>
            <a:ext cx="4101353" cy="481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65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Box Mount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423" y="3657600"/>
            <a:ext cx="3730037" cy="297180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12" y="2895600"/>
            <a:ext cx="6243404" cy="3733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011" y="381000"/>
            <a:ext cx="3669117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6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7013" y="381000"/>
            <a:ext cx="7086600" cy="1371600"/>
          </a:xfrm>
        </p:spPr>
        <p:txBody>
          <a:bodyPr/>
          <a:lstStyle/>
          <a:p>
            <a:r>
              <a:rPr lang="en-US" dirty="0" smtClean="0"/>
              <a:t>Wheel speed sensor mounted, wired, and tested.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2630455"/>
            <a:ext cx="6172200" cy="369121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284" y="3657601"/>
            <a:ext cx="4901712" cy="2514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411" y="609600"/>
            <a:ext cx="4933585" cy="244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3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Throttle Position Sensor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12" y="1905000"/>
            <a:ext cx="6880485" cy="4114800"/>
          </a:xfrm>
        </p:spPr>
      </p:pic>
      <p:pic>
        <p:nvPicPr>
          <p:cNvPr id="5" name="Picture 4" descr="Panel Mount 10K potentiometer (Breadboard Friendly)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3812" y="2743200"/>
            <a:ext cx="2362200" cy="228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504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408" y="295804"/>
            <a:ext cx="6553199" cy="869597"/>
          </a:xfrm>
        </p:spPr>
        <p:txBody>
          <a:bodyPr/>
          <a:lstStyle/>
          <a:p>
            <a:r>
              <a:rPr lang="en-US" dirty="0" smtClean="0"/>
              <a:t>Throttle Position </a:t>
            </a:r>
            <a:r>
              <a:rPr lang="en-US" dirty="0"/>
              <a:t>S</a:t>
            </a:r>
            <a:r>
              <a:rPr lang="en-US" dirty="0" smtClean="0"/>
              <a:t>ensor </a:t>
            </a:r>
            <a:r>
              <a:rPr lang="en-US" dirty="0"/>
              <a:t>D</a:t>
            </a:r>
            <a:r>
              <a:rPr lang="en-US" dirty="0" smtClean="0"/>
              <a:t>esign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488" y="4244294"/>
            <a:ext cx="1961119" cy="21819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524" y="5006625"/>
            <a:ext cx="1845531" cy="14716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488" y="1994673"/>
            <a:ext cx="1959738" cy="19932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812" y="3040915"/>
            <a:ext cx="1845530" cy="17982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812" y="584200"/>
            <a:ext cx="1845531" cy="22606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11" y="2036988"/>
            <a:ext cx="4179295" cy="43638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0887" y="2518248"/>
            <a:ext cx="2505075" cy="19522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176" y="4529085"/>
            <a:ext cx="2490787" cy="194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77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12" y="1219200"/>
            <a:ext cx="5943598" cy="92132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Throttle Position </a:t>
            </a:r>
            <a:r>
              <a:rPr lang="en-US" dirty="0"/>
              <a:t>S</a:t>
            </a:r>
            <a:r>
              <a:rPr lang="en-US" dirty="0" smtClean="0"/>
              <a:t>ensor </a:t>
            </a:r>
            <a:r>
              <a:rPr lang="en-US" dirty="0"/>
              <a:t>F</a:t>
            </a:r>
            <a:r>
              <a:rPr lang="en-US" dirty="0" smtClean="0"/>
              <a:t>abrication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302" y="4654138"/>
            <a:ext cx="2930576" cy="1752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302" y="2776528"/>
            <a:ext cx="2957687" cy="176881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612" y="4718202"/>
            <a:ext cx="2813525" cy="16825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412" y="913714"/>
            <a:ext cx="2930577" cy="1752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611" y="2712993"/>
            <a:ext cx="2813525" cy="1974531"/>
          </a:xfrm>
          <a:prstGeom prst="rect">
            <a:avLst/>
          </a:prstGeom>
        </p:spPr>
      </p:pic>
      <p:pic>
        <p:nvPicPr>
          <p:cNvPr id="15" name="Content Placeholder 14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2" y="2712993"/>
            <a:ext cx="5946066" cy="3611607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610" y="948715"/>
            <a:ext cx="2813525" cy="16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2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Shifter Peg Actuation</a:t>
            </a:r>
            <a:endParaRPr lang="en-US" dirty="0"/>
          </a:p>
        </p:txBody>
      </p:sp>
      <p:pic>
        <p:nvPicPr>
          <p:cNvPr id="4" name="Picture 3" descr="http://progressiveautomations.com/images/products/PA-15-tubular-high-speed-linear-actuator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8412" y="4343400"/>
            <a:ext cx="2667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2321840"/>
            <a:ext cx="5719997" cy="3420782"/>
          </a:xfrm>
          <a:prstGeom prst="rect">
            <a:avLst/>
          </a:prstGeom>
        </p:spPr>
      </p:pic>
      <p:pic>
        <p:nvPicPr>
          <p:cNvPr id="2050" name="Picture 2" descr="Alpha (Taiwan) RA6020F-10-15F2-B10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412" y="1232180"/>
            <a:ext cx="2286000" cy="217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84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13" y="609600"/>
            <a:ext cx="7543799" cy="762000"/>
          </a:xfrm>
        </p:spPr>
        <p:txBody>
          <a:bodyPr/>
          <a:lstStyle/>
          <a:p>
            <a:r>
              <a:rPr lang="en-US" dirty="0" smtClean="0"/>
              <a:t>Shifter Peg Actuator Mount Design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355" y="1447800"/>
            <a:ext cx="2590800" cy="228699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124" y="4280485"/>
            <a:ext cx="2623486" cy="24876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412" y="5550283"/>
            <a:ext cx="1524000" cy="12178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324" y="4565682"/>
            <a:ext cx="2857754" cy="22284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612" y="0"/>
            <a:ext cx="2843466" cy="22273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612" y="2291251"/>
            <a:ext cx="2857754" cy="22363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12" y="1447800"/>
            <a:ext cx="5334000" cy="395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848" y="152400"/>
            <a:ext cx="9144001" cy="685800"/>
          </a:xfrm>
        </p:spPr>
        <p:txBody>
          <a:bodyPr/>
          <a:lstStyle/>
          <a:p>
            <a:r>
              <a:rPr lang="en-US" dirty="0" smtClean="0"/>
              <a:t>Shift Peg Actuator Potentiometer Mount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257" y="961647"/>
            <a:ext cx="2378952" cy="194708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12" y="4734707"/>
            <a:ext cx="2667001" cy="18720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12" y="4779570"/>
            <a:ext cx="2438400" cy="18314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257" y="3012121"/>
            <a:ext cx="2378951" cy="16228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11" y="964267"/>
            <a:ext cx="6477001" cy="35596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1013" y="762000"/>
            <a:ext cx="2402698" cy="18783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1013" y="4738539"/>
            <a:ext cx="2402698" cy="18724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257" y="4738539"/>
            <a:ext cx="2378951" cy="18682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1013" y="2744076"/>
            <a:ext cx="2402698" cy="189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5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457200"/>
            <a:ext cx="9144001" cy="762000"/>
          </a:xfrm>
        </p:spPr>
        <p:txBody>
          <a:bodyPr/>
          <a:lstStyle/>
          <a:p>
            <a:r>
              <a:rPr lang="en-US" dirty="0" smtClean="0"/>
              <a:t>Shift Peg Actuator Fabrication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412" y="345203"/>
            <a:ext cx="3340867" cy="1997969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36" y="1416047"/>
            <a:ext cx="3252788" cy="19452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412" y="2514599"/>
            <a:ext cx="3340867" cy="19979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412" y="3657600"/>
            <a:ext cx="3678737" cy="22000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412" y="1353641"/>
            <a:ext cx="3581399" cy="21418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341" y="4648200"/>
            <a:ext cx="3419007" cy="2044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36" y="3657600"/>
            <a:ext cx="3371537" cy="201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6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 Peg Actuation </a:t>
            </a:r>
            <a:r>
              <a:rPr lang="en-US" dirty="0"/>
              <a:t>A</a:t>
            </a:r>
            <a:r>
              <a:rPr lang="en-US" dirty="0" smtClean="0"/>
              <a:t>ssembly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12" y="2552700"/>
            <a:ext cx="5628126" cy="33658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2" y="2496423"/>
            <a:ext cx="5722229" cy="342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26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381000"/>
            <a:ext cx="9448799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Throttle Cable </a:t>
            </a:r>
            <a:r>
              <a:rPr lang="en-US" dirty="0"/>
              <a:t>A</a:t>
            </a:r>
            <a:r>
              <a:rPr lang="en-US" dirty="0" smtClean="0"/>
              <a:t>ctuator: Previous Presentation</a:t>
            </a:r>
            <a:endParaRPr lang="en-US" dirty="0"/>
          </a:p>
        </p:txBody>
      </p:sp>
      <p:pic>
        <p:nvPicPr>
          <p:cNvPr id="6" name="Picture 5" descr="12V, 1.6A, 233 oz-in Geared Bipolar Stepper Motor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8412" y="1333498"/>
            <a:ext cx="1828800" cy="2166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Horatio\Dropbox\Pictures\IMAG05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16658" y="1796495"/>
            <a:ext cx="2493247" cy="1491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36" y="1295398"/>
            <a:ext cx="4879891" cy="18392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36" y="3664883"/>
            <a:ext cx="4891089" cy="29250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8" r="23311"/>
          <a:stretch/>
        </p:blipFill>
        <p:spPr>
          <a:xfrm>
            <a:off x="5519341" y="4470400"/>
            <a:ext cx="1835939" cy="21195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14" t="25053" r="14261" b="19635"/>
          <a:stretch/>
        </p:blipFill>
        <p:spPr>
          <a:xfrm>
            <a:off x="7618412" y="4303944"/>
            <a:ext cx="1600200" cy="228600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83308" y="4120684"/>
            <a:ext cx="3090367" cy="184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30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412" y="243479"/>
            <a:ext cx="9144001" cy="762000"/>
          </a:xfrm>
        </p:spPr>
        <p:txBody>
          <a:bodyPr/>
          <a:lstStyle/>
          <a:p>
            <a:r>
              <a:rPr lang="en-US" dirty="0" smtClean="0"/>
              <a:t>Throttle Cable Actuator Refined Design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02" y="932643"/>
            <a:ext cx="7064254" cy="4039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02" y="5099649"/>
            <a:ext cx="3042398" cy="17202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412" y="5097930"/>
            <a:ext cx="1871151" cy="17202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034" y="5099649"/>
            <a:ext cx="1777122" cy="17023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612" y="4805866"/>
            <a:ext cx="2565959" cy="19961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024" y="2725662"/>
            <a:ext cx="2565959" cy="19969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443" y="571500"/>
            <a:ext cx="2604296" cy="203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6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12" y="10732"/>
            <a:ext cx="9601199" cy="815947"/>
          </a:xfrm>
        </p:spPr>
        <p:txBody>
          <a:bodyPr/>
          <a:lstStyle/>
          <a:p>
            <a:r>
              <a:rPr lang="en-US" dirty="0" smtClean="0"/>
              <a:t>Throttle Cable Actuator Finished and Mounted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34" y="4291641"/>
            <a:ext cx="4152363" cy="24832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3" y="3676118"/>
            <a:ext cx="5181600" cy="30987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1" t="11317" r="23528" b="10799"/>
          <a:stretch/>
        </p:blipFill>
        <p:spPr>
          <a:xfrm rot="5400000">
            <a:off x="1678112" y="-383268"/>
            <a:ext cx="2561148" cy="51703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296" y="971483"/>
            <a:ext cx="5182115" cy="309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63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85" b="11546"/>
          <a:stretch/>
        </p:blipFill>
        <p:spPr>
          <a:xfrm>
            <a:off x="760412" y="609600"/>
            <a:ext cx="4724400" cy="553537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212" y="2514600"/>
            <a:ext cx="6108491" cy="3653117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713412" y="381000"/>
            <a:ext cx="4953002" cy="1371600"/>
          </a:xfrm>
        </p:spPr>
        <p:txBody>
          <a:bodyPr/>
          <a:lstStyle/>
          <a:p>
            <a:r>
              <a:rPr lang="en-US" dirty="0" smtClean="0"/>
              <a:t>Everything so far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51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4812" y="1219200"/>
            <a:ext cx="9296400" cy="1371600"/>
          </a:xfrm>
        </p:spPr>
        <p:txBody>
          <a:bodyPr>
            <a:normAutofit/>
          </a:bodyPr>
          <a:lstStyle/>
          <a:p>
            <a:pPr algn="ctr"/>
            <a:r>
              <a:rPr lang="en-US" sz="7200" dirty="0" smtClean="0"/>
              <a:t>Questions?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10850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TS10289526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TS102895261</Template>
  <TotalTime>0</TotalTime>
  <Words>994</Words>
  <Application>Microsoft Office PowerPoint</Application>
  <PresentationFormat>Custom</PresentationFormat>
  <Paragraphs>196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TS102895261</vt:lpstr>
      <vt:lpstr>Smart Transmission</vt:lpstr>
      <vt:lpstr>Schedule</vt:lpstr>
      <vt:lpstr>Parts</vt:lpstr>
      <vt:lpstr>Mech Lab Experiment </vt:lpstr>
      <vt:lpstr>Data Logging Shield</vt:lpstr>
      <vt:lpstr>Engine Speed Sensor</vt:lpstr>
      <vt:lpstr>New engine speed inductor</vt:lpstr>
      <vt:lpstr>Stepper Motor Control</vt:lpstr>
      <vt:lpstr>Wiring on the 4-Wheeler</vt:lpstr>
      <vt:lpstr>Attaching the stator to the battery</vt:lpstr>
      <vt:lpstr>Battery Mount</vt:lpstr>
      <vt:lpstr>Circuit Breaker Attachment</vt:lpstr>
      <vt:lpstr>Circuit Breaker Attachment</vt:lpstr>
      <vt:lpstr>Fuse Box Attachment</vt:lpstr>
      <vt:lpstr>LCD screen </vt:lpstr>
      <vt:lpstr>LCD mount</vt:lpstr>
      <vt:lpstr>Sensor Power Distribution</vt:lpstr>
      <vt:lpstr>Control Box</vt:lpstr>
      <vt:lpstr>Control Box Mount</vt:lpstr>
      <vt:lpstr>Wheel speed sensor mounted, wired, and tested.</vt:lpstr>
      <vt:lpstr>Throttle Position Sensor</vt:lpstr>
      <vt:lpstr>Throttle Position Sensor Design</vt:lpstr>
      <vt:lpstr>Throttle Position Sensor Fabrication</vt:lpstr>
      <vt:lpstr>Shifter Peg Actuation</vt:lpstr>
      <vt:lpstr>Shifter Peg Actuator Mount Design</vt:lpstr>
      <vt:lpstr>Shift Peg Actuator Potentiometer Mount</vt:lpstr>
      <vt:lpstr>Shift Peg Actuator Fabrication</vt:lpstr>
      <vt:lpstr>Shift Peg Actuation Assembly</vt:lpstr>
      <vt:lpstr>Throttle Cable Actuator: Previous Presentation</vt:lpstr>
      <vt:lpstr>Throttle Cable Actuator Refined Design</vt:lpstr>
      <vt:lpstr>Throttle Cable Actuator Finished and Mounted</vt:lpstr>
      <vt:lpstr>Everything so far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2013-01-15T20:45:04Z</dcterms:created>
  <dcterms:modified xsi:type="dcterms:W3CDTF">2013-02-28T17:02:07Z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